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notesMasterIdLst>
    <p:notesMasterId r:id="rId37"/>
  </p:notesMasterIdLst>
  <p:handoutMasterIdLst>
    <p:handoutMasterId r:id="rId38"/>
  </p:handoutMasterIdLst>
  <p:sldIdLst>
    <p:sldId id="359" r:id="rId2"/>
    <p:sldId id="328" r:id="rId3"/>
    <p:sldId id="330" r:id="rId4"/>
    <p:sldId id="331" r:id="rId5"/>
    <p:sldId id="333" r:id="rId6"/>
    <p:sldId id="339" r:id="rId7"/>
    <p:sldId id="367" r:id="rId8"/>
    <p:sldId id="335" r:id="rId9"/>
    <p:sldId id="337" r:id="rId10"/>
    <p:sldId id="334" r:id="rId11"/>
    <p:sldId id="329" r:id="rId12"/>
    <p:sldId id="338" r:id="rId13"/>
    <p:sldId id="340" r:id="rId14"/>
    <p:sldId id="348" r:id="rId15"/>
    <p:sldId id="368" r:id="rId16"/>
    <p:sldId id="351" r:id="rId17"/>
    <p:sldId id="341" r:id="rId18"/>
    <p:sldId id="370" r:id="rId19"/>
    <p:sldId id="342" r:id="rId20"/>
    <p:sldId id="373" r:id="rId21"/>
    <p:sldId id="343" r:id="rId22"/>
    <p:sldId id="344" r:id="rId23"/>
    <p:sldId id="369" r:id="rId24"/>
    <p:sldId id="345" r:id="rId25"/>
    <p:sldId id="372" r:id="rId26"/>
    <p:sldId id="371" r:id="rId27"/>
    <p:sldId id="374" r:id="rId28"/>
    <p:sldId id="363" r:id="rId29"/>
    <p:sldId id="347" r:id="rId30"/>
    <p:sldId id="353" r:id="rId31"/>
    <p:sldId id="354" r:id="rId32"/>
    <p:sldId id="355" r:id="rId33"/>
    <p:sldId id="375" r:id="rId34"/>
    <p:sldId id="361" r:id="rId35"/>
    <p:sldId id="356" r:id="rId36"/>
  </p:sldIdLst>
  <p:sldSz cx="12192000" cy="6858000"/>
  <p:notesSz cx="6669088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m Vugteveen" initials="WV" lastIdx="0" clrIdx="0">
    <p:extLst>
      <p:ext uri="{19B8F6BF-5375-455C-9EA6-DF929625EA0E}">
        <p15:presenceInfo xmlns:p15="http://schemas.microsoft.com/office/powerpoint/2012/main" userId="S-1-5-21-2254480135-347374385-104533418-249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28F072-6C49-4117-8ABE-86FBA01F8B14}" v="417" dt="2023-10-30T15:33:35.7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9" autoAdjust="0"/>
    <p:restoredTop sz="86377" autoAdjust="0"/>
  </p:normalViewPr>
  <p:slideViewPr>
    <p:cSldViewPr>
      <p:cViewPr varScale="1">
        <p:scale>
          <a:sx n="71" d="100"/>
          <a:sy n="71" d="100"/>
        </p:scale>
        <p:origin x="168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64" y="1962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rman Peeters" userId="c5ca0a72-dbf1-4cac-9d8a-aab79f159b68" providerId="ADAL" clId="{1E28F072-6C49-4117-8ABE-86FBA01F8B14}"/>
    <pc:docChg chg="undo custSel addSld delSld modSld sldOrd modMainMaster modNotesMaster">
      <pc:chgData name="Herman Peeters" userId="c5ca0a72-dbf1-4cac-9d8a-aab79f159b68" providerId="ADAL" clId="{1E28F072-6C49-4117-8ABE-86FBA01F8B14}" dt="2023-10-30T15:39:26.948" v="3003" actId="47"/>
      <pc:docMkLst>
        <pc:docMk/>
      </pc:docMkLst>
      <pc:sldChg chg="addSp delSp modSp mod modClrScheme chgLayout">
        <pc:chgData name="Herman Peeters" userId="c5ca0a72-dbf1-4cac-9d8a-aab79f159b68" providerId="ADAL" clId="{1E28F072-6C49-4117-8ABE-86FBA01F8B14}" dt="2023-10-30T13:09:11.588" v="66" actId="20577"/>
        <pc:sldMkLst>
          <pc:docMk/>
          <pc:sldMk cId="3363186167" sldId="328"/>
        </pc:sldMkLst>
        <pc:spChg chg="mod">
          <ac:chgData name="Herman Peeters" userId="c5ca0a72-dbf1-4cac-9d8a-aab79f159b68" providerId="ADAL" clId="{1E28F072-6C49-4117-8ABE-86FBA01F8B14}" dt="2023-10-30T13:09:11.588" v="66" actId="20577"/>
          <ac:spMkLst>
            <pc:docMk/>
            <pc:sldMk cId="3363186167" sldId="328"/>
            <ac:spMk id="2" creationId="{00000000-0000-0000-0000-000000000000}"/>
          </ac:spMkLst>
        </pc:spChg>
        <pc:spChg chg="mod">
          <ac:chgData name="Herman Peeters" userId="c5ca0a72-dbf1-4cac-9d8a-aab79f159b68" providerId="ADAL" clId="{1E28F072-6C49-4117-8ABE-86FBA01F8B14}" dt="2023-10-30T13:08:23.160" v="18"/>
          <ac:spMkLst>
            <pc:docMk/>
            <pc:sldMk cId="3363186167" sldId="328"/>
            <ac:spMk id="3" creationId="{00000000-0000-0000-0000-000000000000}"/>
          </ac:spMkLst>
        </pc:spChg>
        <pc:spChg chg="add del mod">
          <ac:chgData name="Herman Peeters" userId="c5ca0a72-dbf1-4cac-9d8a-aab79f159b68" providerId="ADAL" clId="{1E28F072-6C49-4117-8ABE-86FBA01F8B14}" dt="2023-10-30T13:06:48.163" v="15" actId="26606"/>
          <ac:spMkLst>
            <pc:docMk/>
            <pc:sldMk cId="3363186167" sldId="328"/>
            <ac:spMk id="8" creationId="{DA9A943B-A788-FA68-09DF-E5BEDE91174F}"/>
          </ac:spMkLst>
        </pc:spChg>
        <pc:spChg chg="add del mod">
          <ac:chgData name="Herman Peeters" userId="c5ca0a72-dbf1-4cac-9d8a-aab79f159b68" providerId="ADAL" clId="{1E28F072-6C49-4117-8ABE-86FBA01F8B14}" dt="2023-10-30T13:06:48.163" v="15" actId="26606"/>
          <ac:spMkLst>
            <pc:docMk/>
            <pc:sldMk cId="3363186167" sldId="328"/>
            <ac:spMk id="10" creationId="{D1032D64-BD19-F255-158A-0FC8FCFCA357}"/>
          </ac:spMkLst>
        </pc:spChg>
        <pc:picChg chg="add">
          <ac:chgData name="Herman Peeters" userId="c5ca0a72-dbf1-4cac-9d8a-aab79f159b68" providerId="ADAL" clId="{1E28F072-6C49-4117-8ABE-86FBA01F8B14}" dt="2023-10-30T13:06:48.176" v="16" actId="26606"/>
          <ac:picMkLst>
            <pc:docMk/>
            <pc:sldMk cId="3363186167" sldId="328"/>
            <ac:picMk id="5" creationId="{10569A71-E1FF-EEDB-C1F7-36051ACC0C2D}"/>
          </ac:picMkLst>
        </pc:picChg>
      </pc:sldChg>
      <pc:sldChg chg="modSp mod">
        <pc:chgData name="Herman Peeters" userId="c5ca0a72-dbf1-4cac-9d8a-aab79f159b68" providerId="ADAL" clId="{1E28F072-6C49-4117-8ABE-86FBA01F8B14}" dt="2023-10-30T13:58:14.011" v="846" actId="1076"/>
        <pc:sldMkLst>
          <pc:docMk/>
          <pc:sldMk cId="4155122162" sldId="329"/>
        </pc:sldMkLst>
        <pc:spChg chg="mod">
          <ac:chgData name="Herman Peeters" userId="c5ca0a72-dbf1-4cac-9d8a-aab79f159b68" providerId="ADAL" clId="{1E28F072-6C49-4117-8ABE-86FBA01F8B14}" dt="2023-10-30T13:08:23.160" v="18"/>
          <ac:spMkLst>
            <pc:docMk/>
            <pc:sldMk cId="4155122162" sldId="329"/>
            <ac:spMk id="2" creationId="{00000000-0000-0000-0000-000000000000}"/>
          </ac:spMkLst>
        </pc:spChg>
        <pc:spChg chg="mod">
          <ac:chgData name="Herman Peeters" userId="c5ca0a72-dbf1-4cac-9d8a-aab79f159b68" providerId="ADAL" clId="{1E28F072-6C49-4117-8ABE-86FBA01F8B14}" dt="2023-10-30T13:58:14.011" v="846" actId="1076"/>
          <ac:spMkLst>
            <pc:docMk/>
            <pc:sldMk cId="4155122162" sldId="329"/>
            <ac:spMk id="3" creationId="{00000000-0000-0000-0000-000000000000}"/>
          </ac:spMkLst>
        </pc:spChg>
      </pc:sldChg>
      <pc:sldChg chg="modSp mod">
        <pc:chgData name="Herman Peeters" userId="c5ca0a72-dbf1-4cac-9d8a-aab79f159b68" providerId="ADAL" clId="{1E28F072-6C49-4117-8ABE-86FBA01F8B14}" dt="2023-10-30T13:09:38.854" v="80" actId="1076"/>
        <pc:sldMkLst>
          <pc:docMk/>
          <pc:sldMk cId="1321769712" sldId="330"/>
        </pc:sldMkLst>
        <pc:spChg chg="mod">
          <ac:chgData name="Herman Peeters" userId="c5ca0a72-dbf1-4cac-9d8a-aab79f159b68" providerId="ADAL" clId="{1E28F072-6C49-4117-8ABE-86FBA01F8B14}" dt="2023-10-30T13:09:31.918" v="77" actId="1076"/>
          <ac:spMkLst>
            <pc:docMk/>
            <pc:sldMk cId="1321769712" sldId="330"/>
            <ac:spMk id="2" creationId="{00000000-0000-0000-0000-000000000000}"/>
          </ac:spMkLst>
        </pc:spChg>
        <pc:spChg chg="mod">
          <ac:chgData name="Herman Peeters" userId="c5ca0a72-dbf1-4cac-9d8a-aab79f159b68" providerId="ADAL" clId="{1E28F072-6C49-4117-8ABE-86FBA01F8B14}" dt="2023-10-30T13:08:23.160" v="18"/>
          <ac:spMkLst>
            <pc:docMk/>
            <pc:sldMk cId="1321769712" sldId="330"/>
            <ac:spMk id="3" creationId="{00000000-0000-0000-0000-000000000000}"/>
          </ac:spMkLst>
        </pc:spChg>
        <pc:picChg chg="mod">
          <ac:chgData name="Herman Peeters" userId="c5ca0a72-dbf1-4cac-9d8a-aab79f159b68" providerId="ADAL" clId="{1E28F072-6C49-4117-8ABE-86FBA01F8B14}" dt="2023-10-30T13:09:38.854" v="80" actId="1076"/>
          <ac:picMkLst>
            <pc:docMk/>
            <pc:sldMk cId="1321769712" sldId="330"/>
            <ac:picMk id="1026" creationId="{00000000-0000-0000-0000-000000000000}"/>
          </ac:picMkLst>
        </pc:picChg>
      </pc:sldChg>
      <pc:sldChg chg="modSp modAnim">
        <pc:chgData name="Herman Peeters" userId="c5ca0a72-dbf1-4cac-9d8a-aab79f159b68" providerId="ADAL" clId="{1E28F072-6C49-4117-8ABE-86FBA01F8B14}" dt="2023-10-30T13:10:09.417" v="101" actId="20577"/>
        <pc:sldMkLst>
          <pc:docMk/>
          <pc:sldMk cId="1939025607" sldId="331"/>
        </pc:sldMkLst>
        <pc:spChg chg="mod">
          <ac:chgData name="Herman Peeters" userId="c5ca0a72-dbf1-4cac-9d8a-aab79f159b68" providerId="ADAL" clId="{1E28F072-6C49-4117-8ABE-86FBA01F8B14}" dt="2023-10-30T13:08:23.160" v="18"/>
          <ac:spMkLst>
            <pc:docMk/>
            <pc:sldMk cId="1939025607" sldId="331"/>
            <ac:spMk id="2" creationId="{00000000-0000-0000-0000-000000000000}"/>
          </ac:spMkLst>
        </pc:spChg>
        <pc:spChg chg="mod">
          <ac:chgData name="Herman Peeters" userId="c5ca0a72-dbf1-4cac-9d8a-aab79f159b68" providerId="ADAL" clId="{1E28F072-6C49-4117-8ABE-86FBA01F8B14}" dt="2023-10-30T13:10:09.417" v="101" actId="20577"/>
          <ac:spMkLst>
            <pc:docMk/>
            <pc:sldMk cId="1939025607" sldId="331"/>
            <ac:spMk id="3" creationId="{00000000-0000-0000-0000-000000000000}"/>
          </ac:spMkLst>
        </pc:spChg>
      </pc:sldChg>
      <pc:sldChg chg="modSp mod">
        <pc:chgData name="Herman Peeters" userId="c5ca0a72-dbf1-4cac-9d8a-aab79f159b68" providerId="ADAL" clId="{1E28F072-6C49-4117-8ABE-86FBA01F8B14}" dt="2023-10-30T13:11:51.867" v="170" actId="1076"/>
        <pc:sldMkLst>
          <pc:docMk/>
          <pc:sldMk cId="1126986801" sldId="333"/>
        </pc:sldMkLst>
        <pc:spChg chg="mod">
          <ac:chgData name="Herman Peeters" userId="c5ca0a72-dbf1-4cac-9d8a-aab79f159b68" providerId="ADAL" clId="{1E28F072-6C49-4117-8ABE-86FBA01F8B14}" dt="2023-10-30T13:08:23.160" v="18"/>
          <ac:spMkLst>
            <pc:docMk/>
            <pc:sldMk cId="1126986801" sldId="333"/>
            <ac:spMk id="2" creationId="{00000000-0000-0000-0000-000000000000}"/>
          </ac:spMkLst>
        </pc:spChg>
        <pc:spChg chg="mod">
          <ac:chgData name="Herman Peeters" userId="c5ca0a72-dbf1-4cac-9d8a-aab79f159b68" providerId="ADAL" clId="{1E28F072-6C49-4117-8ABE-86FBA01F8B14}" dt="2023-10-30T13:11:48.102" v="168" actId="20577"/>
          <ac:spMkLst>
            <pc:docMk/>
            <pc:sldMk cId="1126986801" sldId="333"/>
            <ac:spMk id="3" creationId="{00000000-0000-0000-0000-000000000000}"/>
          </ac:spMkLst>
        </pc:spChg>
        <pc:spChg chg="mod">
          <ac:chgData name="Herman Peeters" userId="c5ca0a72-dbf1-4cac-9d8a-aab79f159b68" providerId="ADAL" clId="{1E28F072-6C49-4117-8ABE-86FBA01F8B14}" dt="2023-10-30T13:03:31.049" v="8"/>
          <ac:spMkLst>
            <pc:docMk/>
            <pc:sldMk cId="1126986801" sldId="333"/>
            <ac:spMk id="4" creationId="{00000000-0000-0000-0000-000000000000}"/>
          </ac:spMkLst>
        </pc:spChg>
        <pc:spChg chg="mod">
          <ac:chgData name="Herman Peeters" userId="c5ca0a72-dbf1-4cac-9d8a-aab79f159b68" providerId="ADAL" clId="{1E28F072-6C49-4117-8ABE-86FBA01F8B14}" dt="2023-10-30T13:03:31.049" v="8"/>
          <ac:spMkLst>
            <pc:docMk/>
            <pc:sldMk cId="1126986801" sldId="333"/>
            <ac:spMk id="5" creationId="{00000000-0000-0000-0000-000000000000}"/>
          </ac:spMkLst>
        </pc:spChg>
        <pc:picChg chg="mod">
          <ac:chgData name="Herman Peeters" userId="c5ca0a72-dbf1-4cac-9d8a-aab79f159b68" providerId="ADAL" clId="{1E28F072-6C49-4117-8ABE-86FBA01F8B14}" dt="2023-10-30T13:11:50.039" v="169" actId="1076"/>
          <ac:picMkLst>
            <pc:docMk/>
            <pc:sldMk cId="1126986801" sldId="333"/>
            <ac:picMk id="3084" creationId="{00000000-0000-0000-0000-000000000000}"/>
          </ac:picMkLst>
        </pc:picChg>
        <pc:picChg chg="mod">
          <ac:chgData name="Herman Peeters" userId="c5ca0a72-dbf1-4cac-9d8a-aab79f159b68" providerId="ADAL" clId="{1E28F072-6C49-4117-8ABE-86FBA01F8B14}" dt="2023-10-30T13:11:51.867" v="170" actId="1076"/>
          <ac:picMkLst>
            <pc:docMk/>
            <pc:sldMk cId="1126986801" sldId="333"/>
            <ac:picMk id="14340" creationId="{00000000-0000-0000-0000-000000000000}"/>
          </ac:picMkLst>
        </pc:picChg>
      </pc:sldChg>
      <pc:sldChg chg="addSp modSp mod">
        <pc:chgData name="Herman Peeters" userId="c5ca0a72-dbf1-4cac-9d8a-aab79f159b68" providerId="ADAL" clId="{1E28F072-6C49-4117-8ABE-86FBA01F8B14}" dt="2023-10-30T13:57:42.665" v="821" actId="1076"/>
        <pc:sldMkLst>
          <pc:docMk/>
          <pc:sldMk cId="2570066913" sldId="334"/>
        </pc:sldMkLst>
        <pc:spChg chg="mod">
          <ac:chgData name="Herman Peeters" userId="c5ca0a72-dbf1-4cac-9d8a-aab79f159b68" providerId="ADAL" clId="{1E28F072-6C49-4117-8ABE-86FBA01F8B14}" dt="2023-10-30T13:57:08.842" v="818" actId="6549"/>
          <ac:spMkLst>
            <pc:docMk/>
            <pc:sldMk cId="2570066913" sldId="334"/>
            <ac:spMk id="3" creationId="{00000000-0000-0000-0000-000000000000}"/>
          </ac:spMkLst>
        </pc:spChg>
        <pc:picChg chg="add mod">
          <ac:chgData name="Herman Peeters" userId="c5ca0a72-dbf1-4cac-9d8a-aab79f159b68" providerId="ADAL" clId="{1E28F072-6C49-4117-8ABE-86FBA01F8B14}" dt="2023-10-30T13:57:41.518" v="820" actId="1076"/>
          <ac:picMkLst>
            <pc:docMk/>
            <pc:sldMk cId="2570066913" sldId="334"/>
            <ac:picMk id="4" creationId="{8D33F391-0DA6-3627-5954-2654702D0BA3}"/>
          </ac:picMkLst>
        </pc:picChg>
        <pc:picChg chg="add mod">
          <ac:chgData name="Herman Peeters" userId="c5ca0a72-dbf1-4cac-9d8a-aab79f159b68" providerId="ADAL" clId="{1E28F072-6C49-4117-8ABE-86FBA01F8B14}" dt="2023-10-30T13:57:42.665" v="821" actId="1076"/>
          <ac:picMkLst>
            <pc:docMk/>
            <pc:sldMk cId="2570066913" sldId="334"/>
            <ac:picMk id="6" creationId="{3B6FD6D8-ECD0-1598-BE95-C50ACFD3C6B8}"/>
          </ac:picMkLst>
        </pc:picChg>
        <pc:picChg chg="mod">
          <ac:chgData name="Herman Peeters" userId="c5ca0a72-dbf1-4cac-9d8a-aab79f159b68" providerId="ADAL" clId="{1E28F072-6C49-4117-8ABE-86FBA01F8B14}" dt="2023-10-30T13:31:22.171" v="771" actId="1076"/>
          <ac:picMkLst>
            <pc:docMk/>
            <pc:sldMk cId="2570066913" sldId="334"/>
            <ac:picMk id="6148" creationId="{00000000-0000-0000-0000-000000000000}"/>
          </ac:picMkLst>
        </pc:picChg>
      </pc:sldChg>
      <pc:sldChg chg="modSp mod">
        <pc:chgData name="Herman Peeters" userId="c5ca0a72-dbf1-4cac-9d8a-aab79f159b68" providerId="ADAL" clId="{1E28F072-6C49-4117-8ABE-86FBA01F8B14}" dt="2023-10-30T13:19:15.912" v="658" actId="313"/>
        <pc:sldMkLst>
          <pc:docMk/>
          <pc:sldMk cId="3928017116" sldId="335"/>
        </pc:sldMkLst>
        <pc:spChg chg="mod">
          <ac:chgData name="Herman Peeters" userId="c5ca0a72-dbf1-4cac-9d8a-aab79f159b68" providerId="ADAL" clId="{1E28F072-6C49-4117-8ABE-86FBA01F8B14}" dt="2023-10-30T13:19:15.912" v="658" actId="313"/>
          <ac:spMkLst>
            <pc:docMk/>
            <pc:sldMk cId="3928017116" sldId="335"/>
            <ac:spMk id="3" creationId="{00000000-0000-0000-0000-000000000000}"/>
          </ac:spMkLst>
        </pc:spChg>
        <pc:picChg chg="mod">
          <ac:chgData name="Herman Peeters" userId="c5ca0a72-dbf1-4cac-9d8a-aab79f159b68" providerId="ADAL" clId="{1E28F072-6C49-4117-8ABE-86FBA01F8B14}" dt="2023-10-30T13:18:58.613" v="656" actId="14100"/>
          <ac:picMkLst>
            <pc:docMk/>
            <pc:sldMk cId="3928017116" sldId="335"/>
            <ac:picMk id="2050" creationId="{00000000-0000-0000-0000-000000000000}"/>
          </ac:picMkLst>
        </pc:picChg>
      </pc:sldChg>
      <pc:sldChg chg="addSp modSp mod modAnim">
        <pc:chgData name="Herman Peeters" userId="c5ca0a72-dbf1-4cac-9d8a-aab79f159b68" providerId="ADAL" clId="{1E28F072-6C49-4117-8ABE-86FBA01F8B14}" dt="2023-10-30T13:28:25.197" v="759" actId="1076"/>
        <pc:sldMkLst>
          <pc:docMk/>
          <pc:sldMk cId="3974660913" sldId="337"/>
        </pc:sldMkLst>
        <pc:spChg chg="mod">
          <ac:chgData name="Herman Peeters" userId="c5ca0a72-dbf1-4cac-9d8a-aab79f159b68" providerId="ADAL" clId="{1E28F072-6C49-4117-8ABE-86FBA01F8B14}" dt="2023-10-30T13:24:50.506" v="754" actId="20577"/>
          <ac:spMkLst>
            <pc:docMk/>
            <pc:sldMk cId="3974660913" sldId="337"/>
            <ac:spMk id="3" creationId="{00000000-0000-0000-0000-000000000000}"/>
          </ac:spMkLst>
        </pc:spChg>
        <pc:picChg chg="add mod">
          <ac:chgData name="Herman Peeters" userId="c5ca0a72-dbf1-4cac-9d8a-aab79f159b68" providerId="ADAL" clId="{1E28F072-6C49-4117-8ABE-86FBA01F8B14}" dt="2023-10-30T13:28:25.197" v="759" actId="1076"/>
          <ac:picMkLst>
            <pc:docMk/>
            <pc:sldMk cId="3974660913" sldId="337"/>
            <ac:picMk id="4" creationId="{FA6E9B32-1A91-2B97-CDEC-096955D2188B}"/>
          </ac:picMkLst>
        </pc:picChg>
        <pc:picChg chg="mod">
          <ac:chgData name="Herman Peeters" userId="c5ca0a72-dbf1-4cac-9d8a-aab79f159b68" providerId="ADAL" clId="{1E28F072-6C49-4117-8ABE-86FBA01F8B14}" dt="2023-10-30T13:24:53.579" v="755" actId="1076"/>
          <ac:picMkLst>
            <pc:docMk/>
            <pc:sldMk cId="3974660913" sldId="337"/>
            <ac:picMk id="5122" creationId="{00000000-0000-0000-0000-000000000000}"/>
          </ac:picMkLst>
        </pc:picChg>
      </pc:sldChg>
      <pc:sldChg chg="addSp delSp modSp mod">
        <pc:chgData name="Herman Peeters" userId="c5ca0a72-dbf1-4cac-9d8a-aab79f159b68" providerId="ADAL" clId="{1E28F072-6C49-4117-8ABE-86FBA01F8B14}" dt="2023-10-30T14:04:54.894" v="1213" actId="20577"/>
        <pc:sldMkLst>
          <pc:docMk/>
          <pc:sldMk cId="1155055540" sldId="338"/>
        </pc:sldMkLst>
        <pc:spChg chg="mod">
          <ac:chgData name="Herman Peeters" userId="c5ca0a72-dbf1-4cac-9d8a-aab79f159b68" providerId="ADAL" clId="{1E28F072-6C49-4117-8ABE-86FBA01F8B14}" dt="2023-10-30T13:08:23.160" v="18"/>
          <ac:spMkLst>
            <pc:docMk/>
            <pc:sldMk cId="1155055540" sldId="338"/>
            <ac:spMk id="2" creationId="{00000000-0000-0000-0000-000000000000}"/>
          </ac:spMkLst>
        </pc:spChg>
        <pc:spChg chg="mod">
          <ac:chgData name="Herman Peeters" userId="c5ca0a72-dbf1-4cac-9d8a-aab79f159b68" providerId="ADAL" clId="{1E28F072-6C49-4117-8ABE-86FBA01F8B14}" dt="2023-10-30T14:04:54.894" v="1213" actId="20577"/>
          <ac:spMkLst>
            <pc:docMk/>
            <pc:sldMk cId="1155055540" sldId="338"/>
            <ac:spMk id="3" creationId="{00000000-0000-0000-0000-000000000000}"/>
          </ac:spMkLst>
        </pc:spChg>
        <pc:picChg chg="add mod">
          <ac:chgData name="Herman Peeters" userId="c5ca0a72-dbf1-4cac-9d8a-aab79f159b68" providerId="ADAL" clId="{1E28F072-6C49-4117-8ABE-86FBA01F8B14}" dt="2023-10-30T14:00:49.574" v="1027" actId="1076"/>
          <ac:picMkLst>
            <pc:docMk/>
            <pc:sldMk cId="1155055540" sldId="338"/>
            <ac:picMk id="5" creationId="{E6E24D5F-CC9E-6F22-887A-FAC205E6CCF0}"/>
          </ac:picMkLst>
        </pc:picChg>
        <pc:picChg chg="add mod">
          <ac:chgData name="Herman Peeters" userId="c5ca0a72-dbf1-4cac-9d8a-aab79f159b68" providerId="ADAL" clId="{1E28F072-6C49-4117-8ABE-86FBA01F8B14}" dt="2023-10-30T14:02:17.036" v="1117" actId="1076"/>
          <ac:picMkLst>
            <pc:docMk/>
            <pc:sldMk cId="1155055540" sldId="338"/>
            <ac:picMk id="7" creationId="{411AC742-C9D5-2E48-F4CC-3A80BA0C168B}"/>
          </ac:picMkLst>
        </pc:picChg>
        <pc:picChg chg="del mod">
          <ac:chgData name="Herman Peeters" userId="c5ca0a72-dbf1-4cac-9d8a-aab79f159b68" providerId="ADAL" clId="{1E28F072-6C49-4117-8ABE-86FBA01F8B14}" dt="2023-10-30T14:01:38.839" v="1058" actId="478"/>
          <ac:picMkLst>
            <pc:docMk/>
            <pc:sldMk cId="1155055540" sldId="338"/>
            <ac:picMk id="1026" creationId="{00000000-0000-0000-0000-000000000000}"/>
          </ac:picMkLst>
        </pc:picChg>
      </pc:sldChg>
      <pc:sldChg chg="modSp mod">
        <pc:chgData name="Herman Peeters" userId="c5ca0a72-dbf1-4cac-9d8a-aab79f159b68" providerId="ADAL" clId="{1E28F072-6C49-4117-8ABE-86FBA01F8B14}" dt="2023-10-30T13:12:41.308" v="185" actId="1076"/>
        <pc:sldMkLst>
          <pc:docMk/>
          <pc:sldMk cId="475862497" sldId="339"/>
        </pc:sldMkLst>
        <pc:spChg chg="mod">
          <ac:chgData name="Herman Peeters" userId="c5ca0a72-dbf1-4cac-9d8a-aab79f159b68" providerId="ADAL" clId="{1E28F072-6C49-4117-8ABE-86FBA01F8B14}" dt="2023-10-30T13:12:34.415" v="183" actId="403"/>
          <ac:spMkLst>
            <pc:docMk/>
            <pc:sldMk cId="475862497" sldId="339"/>
            <ac:spMk id="3" creationId="{00000000-0000-0000-0000-000000000000}"/>
          </ac:spMkLst>
        </pc:spChg>
        <pc:picChg chg="mod">
          <ac:chgData name="Herman Peeters" userId="c5ca0a72-dbf1-4cac-9d8a-aab79f159b68" providerId="ADAL" clId="{1E28F072-6C49-4117-8ABE-86FBA01F8B14}" dt="2023-10-30T13:12:41.308" v="185" actId="1076"/>
          <ac:picMkLst>
            <pc:docMk/>
            <pc:sldMk cId="475862497" sldId="339"/>
            <ac:picMk id="4" creationId="{00000000-0000-0000-0000-000000000000}"/>
          </ac:picMkLst>
        </pc:picChg>
      </pc:sldChg>
      <pc:sldChg chg="delSp modSp mod">
        <pc:chgData name="Herman Peeters" userId="c5ca0a72-dbf1-4cac-9d8a-aab79f159b68" providerId="ADAL" clId="{1E28F072-6C49-4117-8ABE-86FBA01F8B14}" dt="2023-10-30T14:05:37.932" v="1259" actId="14100"/>
        <pc:sldMkLst>
          <pc:docMk/>
          <pc:sldMk cId="0" sldId="340"/>
        </pc:sldMkLst>
        <pc:spChg chg="mod">
          <ac:chgData name="Herman Peeters" userId="c5ca0a72-dbf1-4cac-9d8a-aab79f159b68" providerId="ADAL" clId="{1E28F072-6C49-4117-8ABE-86FBA01F8B14}" dt="2023-10-30T14:05:37.932" v="1259" actId="14100"/>
          <ac:spMkLst>
            <pc:docMk/>
            <pc:sldMk cId="0" sldId="340"/>
            <ac:spMk id="3" creationId="{00000000-0000-0000-0000-000000000000}"/>
          </ac:spMkLst>
        </pc:spChg>
        <pc:picChg chg="del mod">
          <ac:chgData name="Herman Peeters" userId="c5ca0a72-dbf1-4cac-9d8a-aab79f159b68" providerId="ADAL" clId="{1E28F072-6C49-4117-8ABE-86FBA01F8B14}" dt="2023-10-30T14:05:11.404" v="1215" actId="478"/>
          <ac:picMkLst>
            <pc:docMk/>
            <pc:sldMk cId="0" sldId="340"/>
            <ac:picMk id="5" creationId="{00000000-0000-0000-0000-000000000000}"/>
          </ac:picMkLst>
        </pc:picChg>
        <pc:picChg chg="mod">
          <ac:chgData name="Herman Peeters" userId="c5ca0a72-dbf1-4cac-9d8a-aab79f159b68" providerId="ADAL" clId="{1E28F072-6C49-4117-8ABE-86FBA01F8B14}" dt="2023-10-30T14:05:23.172" v="1247" actId="1076"/>
          <ac:picMkLst>
            <pc:docMk/>
            <pc:sldMk cId="0" sldId="340"/>
            <ac:picMk id="26626" creationId="{00000000-0000-0000-0000-000000000000}"/>
          </ac:picMkLst>
        </pc:picChg>
      </pc:sldChg>
      <pc:sldChg chg="addSp delSp modSp mod ord">
        <pc:chgData name="Herman Peeters" userId="c5ca0a72-dbf1-4cac-9d8a-aab79f159b68" providerId="ADAL" clId="{1E28F072-6C49-4117-8ABE-86FBA01F8B14}" dt="2023-10-30T15:12:08.369" v="2204" actId="14100"/>
        <pc:sldMkLst>
          <pc:docMk/>
          <pc:sldMk cId="0" sldId="341"/>
        </pc:sldMkLst>
        <pc:spChg chg="mod">
          <ac:chgData name="Herman Peeters" userId="c5ca0a72-dbf1-4cac-9d8a-aab79f159b68" providerId="ADAL" clId="{1E28F072-6C49-4117-8ABE-86FBA01F8B14}" dt="2023-10-30T13:08:23.160" v="18"/>
          <ac:spMkLst>
            <pc:docMk/>
            <pc:sldMk cId="0" sldId="341"/>
            <ac:spMk id="2" creationId="{00000000-0000-0000-0000-000000000000}"/>
          </ac:spMkLst>
        </pc:spChg>
        <pc:spChg chg="mod">
          <ac:chgData name="Herman Peeters" userId="c5ca0a72-dbf1-4cac-9d8a-aab79f159b68" providerId="ADAL" clId="{1E28F072-6C49-4117-8ABE-86FBA01F8B14}" dt="2023-10-30T15:11:15.627" v="2196" actId="20577"/>
          <ac:spMkLst>
            <pc:docMk/>
            <pc:sldMk cId="0" sldId="341"/>
            <ac:spMk id="3" creationId="{00000000-0000-0000-0000-000000000000}"/>
          </ac:spMkLst>
        </pc:spChg>
        <pc:picChg chg="add mod">
          <ac:chgData name="Herman Peeters" userId="c5ca0a72-dbf1-4cac-9d8a-aab79f159b68" providerId="ADAL" clId="{1E28F072-6C49-4117-8ABE-86FBA01F8B14}" dt="2023-10-30T15:11:22.329" v="2199" actId="1076"/>
          <ac:picMkLst>
            <pc:docMk/>
            <pc:sldMk cId="0" sldId="341"/>
            <ac:picMk id="5" creationId="{7EFD1859-81E0-63ED-E74E-E2860DAB9932}"/>
          </ac:picMkLst>
        </pc:picChg>
        <pc:picChg chg="add mod">
          <ac:chgData name="Herman Peeters" userId="c5ca0a72-dbf1-4cac-9d8a-aab79f159b68" providerId="ADAL" clId="{1E28F072-6C49-4117-8ABE-86FBA01F8B14}" dt="2023-10-30T15:12:08.369" v="2204" actId="14100"/>
          <ac:picMkLst>
            <pc:docMk/>
            <pc:sldMk cId="0" sldId="341"/>
            <ac:picMk id="7" creationId="{0B3315E7-127D-C56C-C9F3-929A3B77A987}"/>
          </ac:picMkLst>
        </pc:picChg>
        <pc:picChg chg="del mod">
          <ac:chgData name="Herman Peeters" userId="c5ca0a72-dbf1-4cac-9d8a-aab79f159b68" providerId="ADAL" clId="{1E28F072-6C49-4117-8ABE-86FBA01F8B14}" dt="2023-10-30T15:03:40.132" v="2069" actId="478"/>
          <ac:picMkLst>
            <pc:docMk/>
            <pc:sldMk cId="0" sldId="341"/>
            <ac:picMk id="5122" creationId="{00000000-0000-0000-0000-000000000000}"/>
          </ac:picMkLst>
        </pc:picChg>
      </pc:sldChg>
      <pc:sldChg chg="modSp mod">
        <pc:chgData name="Herman Peeters" userId="c5ca0a72-dbf1-4cac-9d8a-aab79f159b68" providerId="ADAL" clId="{1E28F072-6C49-4117-8ABE-86FBA01F8B14}" dt="2023-10-30T15:12:29.725" v="2212" actId="20577"/>
        <pc:sldMkLst>
          <pc:docMk/>
          <pc:sldMk cId="0" sldId="342"/>
        </pc:sldMkLst>
        <pc:spChg chg="mod">
          <ac:chgData name="Herman Peeters" userId="c5ca0a72-dbf1-4cac-9d8a-aab79f159b68" providerId="ADAL" clId="{1E28F072-6C49-4117-8ABE-86FBA01F8B14}" dt="2023-10-30T15:12:29.725" v="2212" actId="20577"/>
          <ac:spMkLst>
            <pc:docMk/>
            <pc:sldMk cId="0" sldId="342"/>
            <ac:spMk id="3" creationId="{00000000-0000-0000-0000-000000000000}"/>
          </ac:spMkLst>
        </pc:spChg>
        <pc:picChg chg="mod">
          <ac:chgData name="Herman Peeters" userId="c5ca0a72-dbf1-4cac-9d8a-aab79f159b68" providerId="ADAL" clId="{1E28F072-6C49-4117-8ABE-86FBA01F8B14}" dt="2023-10-30T14:52:09.552" v="1681" actId="14100"/>
          <ac:picMkLst>
            <pc:docMk/>
            <pc:sldMk cId="0" sldId="342"/>
            <ac:picMk id="28674" creationId="{00000000-0000-0000-0000-000000000000}"/>
          </ac:picMkLst>
        </pc:picChg>
      </pc:sldChg>
      <pc:sldChg chg="addSp delSp modSp mod">
        <pc:chgData name="Herman Peeters" userId="c5ca0a72-dbf1-4cac-9d8a-aab79f159b68" providerId="ADAL" clId="{1E28F072-6C49-4117-8ABE-86FBA01F8B14}" dt="2023-10-30T15:13:58.481" v="2298"/>
        <pc:sldMkLst>
          <pc:docMk/>
          <pc:sldMk cId="0" sldId="343"/>
        </pc:sldMkLst>
        <pc:spChg chg="mod">
          <ac:chgData name="Herman Peeters" userId="c5ca0a72-dbf1-4cac-9d8a-aab79f159b68" providerId="ADAL" clId="{1E28F072-6C49-4117-8ABE-86FBA01F8B14}" dt="2023-10-30T15:13:58.481" v="2298"/>
          <ac:spMkLst>
            <pc:docMk/>
            <pc:sldMk cId="0" sldId="343"/>
            <ac:spMk id="3" creationId="{00000000-0000-0000-0000-000000000000}"/>
          </ac:spMkLst>
        </pc:spChg>
        <pc:graphicFrameChg chg="add del modGraphic">
          <ac:chgData name="Herman Peeters" userId="c5ca0a72-dbf1-4cac-9d8a-aab79f159b68" providerId="ADAL" clId="{1E28F072-6C49-4117-8ABE-86FBA01F8B14}" dt="2023-10-30T15:12:59.393" v="2214" actId="478"/>
          <ac:graphicFrameMkLst>
            <pc:docMk/>
            <pc:sldMk cId="0" sldId="343"/>
            <ac:graphicFrameMk id="6" creationId="{1567299F-0D6B-A068-E9F5-6C480BDEBE30}"/>
          </ac:graphicFrameMkLst>
        </pc:graphicFrameChg>
        <pc:picChg chg="add mod">
          <ac:chgData name="Herman Peeters" userId="c5ca0a72-dbf1-4cac-9d8a-aab79f159b68" providerId="ADAL" clId="{1E28F072-6C49-4117-8ABE-86FBA01F8B14}" dt="2023-10-30T14:59:35.243" v="1940" actId="1076"/>
          <ac:picMkLst>
            <pc:docMk/>
            <pc:sldMk cId="0" sldId="343"/>
            <ac:picMk id="4" creationId="{EB594696-BEE6-03DB-8A9B-14DD1B3D84B1}"/>
          </ac:picMkLst>
        </pc:picChg>
        <pc:picChg chg="mod">
          <ac:chgData name="Herman Peeters" userId="c5ca0a72-dbf1-4cac-9d8a-aab79f159b68" providerId="ADAL" clId="{1E28F072-6C49-4117-8ABE-86FBA01F8B14}" dt="2023-10-30T14:59:33.242" v="1939" actId="1076"/>
          <ac:picMkLst>
            <pc:docMk/>
            <pc:sldMk cId="0" sldId="343"/>
            <ac:picMk id="27650" creationId="{00000000-0000-0000-0000-000000000000}"/>
          </ac:picMkLst>
        </pc:picChg>
      </pc:sldChg>
      <pc:sldChg chg="delSp modSp mod">
        <pc:chgData name="Herman Peeters" userId="c5ca0a72-dbf1-4cac-9d8a-aab79f159b68" providerId="ADAL" clId="{1E28F072-6C49-4117-8ABE-86FBA01F8B14}" dt="2023-10-30T15:24:30.665" v="2577" actId="6549"/>
        <pc:sldMkLst>
          <pc:docMk/>
          <pc:sldMk cId="0" sldId="344"/>
        </pc:sldMkLst>
        <pc:spChg chg="mod">
          <ac:chgData name="Herman Peeters" userId="c5ca0a72-dbf1-4cac-9d8a-aab79f159b68" providerId="ADAL" clId="{1E28F072-6C49-4117-8ABE-86FBA01F8B14}" dt="2023-10-30T15:24:30.665" v="2577" actId="6549"/>
          <ac:spMkLst>
            <pc:docMk/>
            <pc:sldMk cId="0" sldId="344"/>
            <ac:spMk id="3" creationId="{00000000-0000-0000-0000-000000000000}"/>
          </ac:spMkLst>
        </pc:spChg>
        <pc:picChg chg="del mod">
          <ac:chgData name="Herman Peeters" userId="c5ca0a72-dbf1-4cac-9d8a-aab79f159b68" providerId="ADAL" clId="{1E28F072-6C49-4117-8ABE-86FBA01F8B14}" dt="2023-10-30T15:01:16.994" v="2002" actId="478"/>
          <ac:picMkLst>
            <pc:docMk/>
            <pc:sldMk cId="0" sldId="344"/>
            <ac:picMk id="2050" creationId="{00000000-0000-0000-0000-000000000000}"/>
          </ac:picMkLst>
        </pc:picChg>
      </pc:sldChg>
      <pc:sldChg chg="modSp mod">
        <pc:chgData name="Herman Peeters" userId="c5ca0a72-dbf1-4cac-9d8a-aab79f159b68" providerId="ADAL" clId="{1E28F072-6C49-4117-8ABE-86FBA01F8B14}" dt="2023-10-30T15:00:53.088" v="1996" actId="14100"/>
        <pc:sldMkLst>
          <pc:docMk/>
          <pc:sldMk cId="0" sldId="345"/>
        </pc:sldMkLst>
        <pc:spChg chg="mod">
          <ac:chgData name="Herman Peeters" userId="c5ca0a72-dbf1-4cac-9d8a-aab79f159b68" providerId="ADAL" clId="{1E28F072-6C49-4117-8ABE-86FBA01F8B14}" dt="2023-10-30T15:00:39.090" v="1988" actId="1076"/>
          <ac:spMkLst>
            <pc:docMk/>
            <pc:sldMk cId="0" sldId="345"/>
            <ac:spMk id="3" creationId="{00000000-0000-0000-0000-000000000000}"/>
          </ac:spMkLst>
        </pc:spChg>
        <pc:picChg chg="mod">
          <ac:chgData name="Herman Peeters" userId="c5ca0a72-dbf1-4cac-9d8a-aab79f159b68" providerId="ADAL" clId="{1E28F072-6C49-4117-8ABE-86FBA01F8B14}" dt="2023-10-30T15:00:53.088" v="1996" actId="14100"/>
          <ac:picMkLst>
            <pc:docMk/>
            <pc:sldMk cId="0" sldId="345"/>
            <ac:picMk id="1026" creationId="{00000000-0000-0000-0000-000000000000}"/>
          </ac:picMkLst>
        </pc:picChg>
      </pc:sldChg>
      <pc:sldChg chg="modSp del">
        <pc:chgData name="Herman Peeters" userId="c5ca0a72-dbf1-4cac-9d8a-aab79f159b68" providerId="ADAL" clId="{1E28F072-6C49-4117-8ABE-86FBA01F8B14}" dt="2023-10-30T15:25:10.071" v="2578" actId="47"/>
        <pc:sldMkLst>
          <pc:docMk/>
          <pc:sldMk cId="0" sldId="346"/>
        </pc:sldMkLst>
        <pc:spChg chg="mod">
          <ac:chgData name="Herman Peeters" userId="c5ca0a72-dbf1-4cac-9d8a-aab79f159b68" providerId="ADAL" clId="{1E28F072-6C49-4117-8ABE-86FBA01F8B14}" dt="2023-10-30T13:03:31.049" v="8"/>
          <ac:spMkLst>
            <pc:docMk/>
            <pc:sldMk cId="0" sldId="346"/>
            <ac:spMk id="3" creationId="{00000000-0000-0000-0000-000000000000}"/>
          </ac:spMkLst>
        </pc:spChg>
        <pc:picChg chg="mod">
          <ac:chgData name="Herman Peeters" userId="c5ca0a72-dbf1-4cac-9d8a-aab79f159b68" providerId="ADAL" clId="{1E28F072-6C49-4117-8ABE-86FBA01F8B14}" dt="2023-10-30T13:03:31.049" v="8"/>
          <ac:picMkLst>
            <pc:docMk/>
            <pc:sldMk cId="0" sldId="346"/>
            <ac:picMk id="32770" creationId="{00000000-0000-0000-0000-000000000000}"/>
          </ac:picMkLst>
        </pc:picChg>
      </pc:sldChg>
      <pc:sldChg chg="modSp mod">
        <pc:chgData name="Herman Peeters" userId="c5ca0a72-dbf1-4cac-9d8a-aab79f159b68" providerId="ADAL" clId="{1E28F072-6C49-4117-8ABE-86FBA01F8B14}" dt="2023-10-30T15:25:41.575" v="2597" actId="1076"/>
        <pc:sldMkLst>
          <pc:docMk/>
          <pc:sldMk cId="0" sldId="347"/>
        </pc:sldMkLst>
        <pc:spChg chg="mod">
          <ac:chgData name="Herman Peeters" userId="c5ca0a72-dbf1-4cac-9d8a-aab79f159b68" providerId="ADAL" clId="{1E28F072-6C49-4117-8ABE-86FBA01F8B14}" dt="2023-10-30T13:08:23.160" v="18"/>
          <ac:spMkLst>
            <pc:docMk/>
            <pc:sldMk cId="0" sldId="347"/>
            <ac:spMk id="2" creationId="{00000000-0000-0000-0000-000000000000}"/>
          </ac:spMkLst>
        </pc:spChg>
        <pc:spChg chg="mod">
          <ac:chgData name="Herman Peeters" userId="c5ca0a72-dbf1-4cac-9d8a-aab79f159b68" providerId="ADAL" clId="{1E28F072-6C49-4117-8ABE-86FBA01F8B14}" dt="2023-10-30T15:25:13.474" v="2579" actId="1076"/>
          <ac:spMkLst>
            <pc:docMk/>
            <pc:sldMk cId="0" sldId="347"/>
            <ac:spMk id="3" creationId="{00000000-0000-0000-0000-000000000000}"/>
          </ac:spMkLst>
        </pc:spChg>
        <pc:picChg chg="mod">
          <ac:chgData name="Herman Peeters" userId="c5ca0a72-dbf1-4cac-9d8a-aab79f159b68" providerId="ADAL" clId="{1E28F072-6C49-4117-8ABE-86FBA01F8B14}" dt="2023-10-30T15:25:19.063" v="2584" actId="1076"/>
          <ac:picMkLst>
            <pc:docMk/>
            <pc:sldMk cId="0" sldId="347"/>
            <ac:picMk id="4" creationId="{00000000-0000-0000-0000-000000000000}"/>
          </ac:picMkLst>
        </pc:picChg>
        <pc:picChg chg="mod">
          <ac:chgData name="Herman Peeters" userId="c5ca0a72-dbf1-4cac-9d8a-aab79f159b68" providerId="ADAL" clId="{1E28F072-6C49-4117-8ABE-86FBA01F8B14}" dt="2023-10-30T15:25:39.776" v="2596" actId="1076"/>
          <ac:picMkLst>
            <pc:docMk/>
            <pc:sldMk cId="0" sldId="347"/>
            <ac:picMk id="5" creationId="{00000000-0000-0000-0000-000000000000}"/>
          </ac:picMkLst>
        </pc:picChg>
        <pc:picChg chg="mod">
          <ac:chgData name="Herman Peeters" userId="c5ca0a72-dbf1-4cac-9d8a-aab79f159b68" providerId="ADAL" clId="{1E28F072-6C49-4117-8ABE-86FBA01F8B14}" dt="2023-10-30T15:25:37.698" v="2594" actId="14100"/>
          <ac:picMkLst>
            <pc:docMk/>
            <pc:sldMk cId="0" sldId="347"/>
            <ac:picMk id="6" creationId="{00000000-0000-0000-0000-000000000000}"/>
          </ac:picMkLst>
        </pc:picChg>
        <pc:picChg chg="mod">
          <ac:chgData name="Herman Peeters" userId="c5ca0a72-dbf1-4cac-9d8a-aab79f159b68" providerId="ADAL" clId="{1E28F072-6C49-4117-8ABE-86FBA01F8B14}" dt="2023-10-30T15:25:41.575" v="2597" actId="1076"/>
          <ac:picMkLst>
            <pc:docMk/>
            <pc:sldMk cId="0" sldId="347"/>
            <ac:picMk id="7" creationId="{00000000-0000-0000-0000-000000000000}"/>
          </ac:picMkLst>
        </pc:picChg>
        <pc:picChg chg="mod">
          <ac:chgData name="Herman Peeters" userId="c5ca0a72-dbf1-4cac-9d8a-aab79f159b68" providerId="ADAL" clId="{1E28F072-6C49-4117-8ABE-86FBA01F8B14}" dt="2023-10-30T15:25:38.516" v="2595" actId="1076"/>
          <ac:picMkLst>
            <pc:docMk/>
            <pc:sldMk cId="0" sldId="347"/>
            <ac:picMk id="8" creationId="{00000000-0000-0000-0000-000000000000}"/>
          </ac:picMkLst>
        </pc:picChg>
      </pc:sldChg>
      <pc:sldChg chg="addSp delSp modSp mod">
        <pc:chgData name="Herman Peeters" userId="c5ca0a72-dbf1-4cac-9d8a-aab79f159b68" providerId="ADAL" clId="{1E28F072-6C49-4117-8ABE-86FBA01F8B14}" dt="2023-10-30T14:44:36.583" v="1487" actId="20577"/>
        <pc:sldMkLst>
          <pc:docMk/>
          <pc:sldMk cId="0" sldId="348"/>
        </pc:sldMkLst>
        <pc:spChg chg="mod">
          <ac:chgData name="Herman Peeters" userId="c5ca0a72-dbf1-4cac-9d8a-aab79f159b68" providerId="ADAL" clId="{1E28F072-6C49-4117-8ABE-86FBA01F8B14}" dt="2023-10-30T13:08:23.160" v="18"/>
          <ac:spMkLst>
            <pc:docMk/>
            <pc:sldMk cId="0" sldId="348"/>
            <ac:spMk id="2" creationId="{00000000-0000-0000-0000-000000000000}"/>
          </ac:spMkLst>
        </pc:spChg>
        <pc:spChg chg="mod">
          <ac:chgData name="Herman Peeters" userId="c5ca0a72-dbf1-4cac-9d8a-aab79f159b68" providerId="ADAL" clId="{1E28F072-6C49-4117-8ABE-86FBA01F8B14}" dt="2023-10-30T14:44:36.583" v="1487" actId="20577"/>
          <ac:spMkLst>
            <pc:docMk/>
            <pc:sldMk cId="0" sldId="348"/>
            <ac:spMk id="3" creationId="{00000000-0000-0000-0000-000000000000}"/>
          </ac:spMkLst>
        </pc:spChg>
        <pc:picChg chg="add del">
          <ac:chgData name="Herman Peeters" userId="c5ca0a72-dbf1-4cac-9d8a-aab79f159b68" providerId="ADAL" clId="{1E28F072-6C49-4117-8ABE-86FBA01F8B14}" dt="2023-10-30T14:42:17.992" v="1455" actId="478"/>
          <ac:picMkLst>
            <pc:docMk/>
            <pc:sldMk cId="0" sldId="348"/>
            <ac:picMk id="5" creationId="{0B13622C-61D9-F8CE-6CEE-F7894B7AB77B}"/>
          </ac:picMkLst>
        </pc:picChg>
        <pc:picChg chg="mod">
          <ac:chgData name="Herman Peeters" userId="c5ca0a72-dbf1-4cac-9d8a-aab79f159b68" providerId="ADAL" clId="{1E28F072-6C49-4117-8ABE-86FBA01F8B14}" dt="2023-10-30T14:42:20.493" v="1456" actId="1076"/>
          <ac:picMkLst>
            <pc:docMk/>
            <pc:sldMk cId="0" sldId="348"/>
            <ac:picMk id="33794" creationId="{00000000-0000-0000-0000-000000000000}"/>
          </ac:picMkLst>
        </pc:picChg>
        <pc:picChg chg="mod">
          <ac:chgData name="Herman Peeters" userId="c5ca0a72-dbf1-4cac-9d8a-aab79f159b68" providerId="ADAL" clId="{1E28F072-6C49-4117-8ABE-86FBA01F8B14}" dt="2023-10-30T14:42:23.127" v="1457" actId="1076"/>
          <ac:picMkLst>
            <pc:docMk/>
            <pc:sldMk cId="0" sldId="348"/>
            <ac:picMk id="33796" creationId="{00000000-0000-0000-0000-000000000000}"/>
          </ac:picMkLst>
        </pc:picChg>
      </pc:sldChg>
      <pc:sldChg chg="modSp del">
        <pc:chgData name="Herman Peeters" userId="c5ca0a72-dbf1-4cac-9d8a-aab79f159b68" providerId="ADAL" clId="{1E28F072-6C49-4117-8ABE-86FBA01F8B14}" dt="2023-10-30T14:45:51.838" v="1493" actId="47"/>
        <pc:sldMkLst>
          <pc:docMk/>
          <pc:sldMk cId="0" sldId="350"/>
        </pc:sldMkLst>
        <pc:spChg chg="mod">
          <ac:chgData name="Herman Peeters" userId="c5ca0a72-dbf1-4cac-9d8a-aab79f159b68" providerId="ADAL" clId="{1E28F072-6C49-4117-8ABE-86FBA01F8B14}" dt="2023-10-30T13:03:31.049" v="8"/>
          <ac:spMkLst>
            <pc:docMk/>
            <pc:sldMk cId="0" sldId="350"/>
            <ac:spMk id="3" creationId="{00000000-0000-0000-0000-000000000000}"/>
          </ac:spMkLst>
        </pc:spChg>
        <pc:picChg chg="mod">
          <ac:chgData name="Herman Peeters" userId="c5ca0a72-dbf1-4cac-9d8a-aab79f159b68" providerId="ADAL" clId="{1E28F072-6C49-4117-8ABE-86FBA01F8B14}" dt="2023-10-30T13:03:31.049" v="8"/>
          <ac:picMkLst>
            <pc:docMk/>
            <pc:sldMk cId="0" sldId="350"/>
            <ac:picMk id="36866" creationId="{00000000-0000-0000-0000-000000000000}"/>
          </ac:picMkLst>
        </pc:picChg>
      </pc:sldChg>
      <pc:sldChg chg="addSp modSp mod">
        <pc:chgData name="Herman Peeters" userId="c5ca0a72-dbf1-4cac-9d8a-aab79f159b68" providerId="ADAL" clId="{1E28F072-6C49-4117-8ABE-86FBA01F8B14}" dt="2023-10-30T14:46:56.269" v="1498" actId="14100"/>
        <pc:sldMkLst>
          <pc:docMk/>
          <pc:sldMk cId="0" sldId="351"/>
        </pc:sldMkLst>
        <pc:spChg chg="mod">
          <ac:chgData name="Herman Peeters" userId="c5ca0a72-dbf1-4cac-9d8a-aab79f159b68" providerId="ADAL" clId="{1E28F072-6C49-4117-8ABE-86FBA01F8B14}" dt="2023-10-30T14:45:29.467" v="1491" actId="14100"/>
          <ac:spMkLst>
            <pc:docMk/>
            <pc:sldMk cId="0" sldId="351"/>
            <ac:spMk id="3" creationId="{00000000-0000-0000-0000-000000000000}"/>
          </ac:spMkLst>
        </pc:spChg>
        <pc:picChg chg="add mod">
          <ac:chgData name="Herman Peeters" userId="c5ca0a72-dbf1-4cac-9d8a-aab79f159b68" providerId="ADAL" clId="{1E28F072-6C49-4117-8ABE-86FBA01F8B14}" dt="2023-10-30T14:46:52.540" v="1496" actId="14100"/>
          <ac:picMkLst>
            <pc:docMk/>
            <pc:sldMk cId="0" sldId="351"/>
            <ac:picMk id="4" creationId="{24DC5D7B-59B2-5852-C9F6-A92D3911B192}"/>
          </ac:picMkLst>
        </pc:picChg>
        <pc:picChg chg="mod">
          <ac:chgData name="Herman Peeters" userId="c5ca0a72-dbf1-4cac-9d8a-aab79f159b68" providerId="ADAL" clId="{1E28F072-6C49-4117-8ABE-86FBA01F8B14}" dt="2023-10-30T14:46:56.269" v="1498" actId="14100"/>
          <ac:picMkLst>
            <pc:docMk/>
            <pc:sldMk cId="0" sldId="351"/>
            <ac:picMk id="35842" creationId="{00000000-0000-0000-0000-000000000000}"/>
          </ac:picMkLst>
        </pc:picChg>
      </pc:sldChg>
      <pc:sldChg chg="modSp mod">
        <pc:chgData name="Herman Peeters" userId="c5ca0a72-dbf1-4cac-9d8a-aab79f159b68" providerId="ADAL" clId="{1E28F072-6C49-4117-8ABE-86FBA01F8B14}" dt="2023-10-30T15:28:13.173" v="2601" actId="1076"/>
        <pc:sldMkLst>
          <pc:docMk/>
          <pc:sldMk cId="0" sldId="353"/>
        </pc:sldMkLst>
        <pc:spChg chg="mod">
          <ac:chgData name="Herman Peeters" userId="c5ca0a72-dbf1-4cac-9d8a-aab79f159b68" providerId="ADAL" clId="{1E28F072-6C49-4117-8ABE-86FBA01F8B14}" dt="2023-10-30T13:08:23.160" v="18"/>
          <ac:spMkLst>
            <pc:docMk/>
            <pc:sldMk cId="0" sldId="353"/>
            <ac:spMk id="2" creationId="{00000000-0000-0000-0000-000000000000}"/>
          </ac:spMkLst>
        </pc:spChg>
        <pc:spChg chg="mod">
          <ac:chgData name="Herman Peeters" userId="c5ca0a72-dbf1-4cac-9d8a-aab79f159b68" providerId="ADAL" clId="{1E28F072-6C49-4117-8ABE-86FBA01F8B14}" dt="2023-10-30T15:25:50.244" v="2598" actId="1076"/>
          <ac:spMkLst>
            <pc:docMk/>
            <pc:sldMk cId="0" sldId="353"/>
            <ac:spMk id="3" creationId="{00000000-0000-0000-0000-000000000000}"/>
          </ac:spMkLst>
        </pc:spChg>
        <pc:picChg chg="mod">
          <ac:chgData name="Herman Peeters" userId="c5ca0a72-dbf1-4cac-9d8a-aab79f159b68" providerId="ADAL" clId="{1E28F072-6C49-4117-8ABE-86FBA01F8B14}" dt="2023-10-30T15:28:13.173" v="2601" actId="1076"/>
          <ac:picMkLst>
            <pc:docMk/>
            <pc:sldMk cId="0" sldId="353"/>
            <ac:picMk id="3074" creationId="{00000000-0000-0000-0000-000000000000}"/>
          </ac:picMkLst>
        </pc:picChg>
      </pc:sldChg>
      <pc:sldChg chg="modSp mod">
        <pc:chgData name="Herman Peeters" userId="c5ca0a72-dbf1-4cac-9d8a-aab79f159b68" providerId="ADAL" clId="{1E28F072-6C49-4117-8ABE-86FBA01F8B14}" dt="2023-10-30T15:28:37.806" v="2607" actId="14100"/>
        <pc:sldMkLst>
          <pc:docMk/>
          <pc:sldMk cId="0" sldId="354"/>
        </pc:sldMkLst>
        <pc:spChg chg="mod">
          <ac:chgData name="Herman Peeters" userId="c5ca0a72-dbf1-4cac-9d8a-aab79f159b68" providerId="ADAL" clId="{1E28F072-6C49-4117-8ABE-86FBA01F8B14}" dt="2023-10-30T15:28:31.403" v="2605" actId="403"/>
          <ac:spMkLst>
            <pc:docMk/>
            <pc:sldMk cId="0" sldId="354"/>
            <ac:spMk id="3" creationId="{00000000-0000-0000-0000-000000000000}"/>
          </ac:spMkLst>
        </pc:spChg>
        <pc:picChg chg="mod">
          <ac:chgData name="Herman Peeters" userId="c5ca0a72-dbf1-4cac-9d8a-aab79f159b68" providerId="ADAL" clId="{1E28F072-6C49-4117-8ABE-86FBA01F8B14}" dt="2023-10-30T15:28:37.806" v="2607" actId="14100"/>
          <ac:picMkLst>
            <pc:docMk/>
            <pc:sldMk cId="0" sldId="354"/>
            <ac:picMk id="2050" creationId="{00000000-0000-0000-0000-000000000000}"/>
          </ac:picMkLst>
        </pc:picChg>
      </pc:sldChg>
      <pc:sldChg chg="addSp delSp modSp mod">
        <pc:chgData name="Herman Peeters" userId="c5ca0a72-dbf1-4cac-9d8a-aab79f159b68" providerId="ADAL" clId="{1E28F072-6C49-4117-8ABE-86FBA01F8B14}" dt="2023-10-30T15:29:30.410" v="2616" actId="22"/>
        <pc:sldMkLst>
          <pc:docMk/>
          <pc:sldMk cId="0" sldId="355"/>
        </pc:sldMkLst>
        <pc:spChg chg="mod">
          <ac:chgData name="Herman Peeters" userId="c5ca0a72-dbf1-4cac-9d8a-aab79f159b68" providerId="ADAL" clId="{1E28F072-6C49-4117-8ABE-86FBA01F8B14}" dt="2023-10-30T15:28:52.116" v="2611" actId="403"/>
          <ac:spMkLst>
            <pc:docMk/>
            <pc:sldMk cId="0" sldId="355"/>
            <ac:spMk id="3" creationId="{00000000-0000-0000-0000-000000000000}"/>
          </ac:spMkLst>
        </pc:spChg>
        <pc:spChg chg="add del">
          <ac:chgData name="Herman Peeters" userId="c5ca0a72-dbf1-4cac-9d8a-aab79f159b68" providerId="ADAL" clId="{1E28F072-6C49-4117-8ABE-86FBA01F8B14}" dt="2023-10-30T15:29:30.410" v="2616" actId="22"/>
          <ac:spMkLst>
            <pc:docMk/>
            <pc:sldMk cId="0" sldId="355"/>
            <ac:spMk id="4" creationId="{794606A9-DE19-626A-931B-5104E6A6105E}"/>
          </ac:spMkLst>
        </pc:spChg>
        <pc:picChg chg="mod">
          <ac:chgData name="Herman Peeters" userId="c5ca0a72-dbf1-4cac-9d8a-aab79f159b68" providerId="ADAL" clId="{1E28F072-6C49-4117-8ABE-86FBA01F8B14}" dt="2023-10-30T15:28:59.586" v="2614" actId="1076"/>
          <ac:picMkLst>
            <pc:docMk/>
            <pc:sldMk cId="0" sldId="355"/>
            <ac:picMk id="1028" creationId="{00000000-0000-0000-0000-000000000000}"/>
          </ac:picMkLst>
        </pc:picChg>
      </pc:sldChg>
      <pc:sldChg chg="modSp">
        <pc:chgData name="Herman Peeters" userId="c5ca0a72-dbf1-4cac-9d8a-aab79f159b68" providerId="ADAL" clId="{1E28F072-6C49-4117-8ABE-86FBA01F8B14}" dt="2023-10-30T13:08:23.160" v="18"/>
        <pc:sldMkLst>
          <pc:docMk/>
          <pc:sldMk cId="0" sldId="356"/>
        </pc:sldMkLst>
        <pc:spChg chg="mod">
          <ac:chgData name="Herman Peeters" userId="c5ca0a72-dbf1-4cac-9d8a-aab79f159b68" providerId="ADAL" clId="{1E28F072-6C49-4117-8ABE-86FBA01F8B14}" dt="2023-10-30T13:08:23.160" v="18"/>
          <ac:spMkLst>
            <pc:docMk/>
            <pc:sldMk cId="0" sldId="356"/>
            <ac:spMk id="2" creationId="{00000000-0000-0000-0000-000000000000}"/>
          </ac:spMkLst>
        </pc:spChg>
        <pc:spChg chg="mod">
          <ac:chgData name="Herman Peeters" userId="c5ca0a72-dbf1-4cac-9d8a-aab79f159b68" providerId="ADAL" clId="{1E28F072-6C49-4117-8ABE-86FBA01F8B14}" dt="2023-10-30T13:08:23.160" v="18"/>
          <ac:spMkLst>
            <pc:docMk/>
            <pc:sldMk cId="0" sldId="356"/>
            <ac:spMk id="3" creationId="{00000000-0000-0000-0000-000000000000}"/>
          </ac:spMkLst>
        </pc:spChg>
      </pc:sldChg>
      <pc:sldChg chg="modSp mod modClrScheme chgLayout">
        <pc:chgData name="Herman Peeters" userId="c5ca0a72-dbf1-4cac-9d8a-aab79f159b68" providerId="ADAL" clId="{1E28F072-6C49-4117-8ABE-86FBA01F8B14}" dt="2023-10-30T13:08:49.820" v="42" actId="20577"/>
        <pc:sldMkLst>
          <pc:docMk/>
          <pc:sldMk cId="0" sldId="359"/>
        </pc:sldMkLst>
        <pc:spChg chg="mod">
          <ac:chgData name="Herman Peeters" userId="c5ca0a72-dbf1-4cac-9d8a-aab79f159b68" providerId="ADAL" clId="{1E28F072-6C49-4117-8ABE-86FBA01F8B14}" dt="2023-10-30T13:08:49.820" v="42" actId="20577"/>
          <ac:spMkLst>
            <pc:docMk/>
            <pc:sldMk cId="0" sldId="359"/>
            <ac:spMk id="2" creationId="{00000000-0000-0000-0000-000000000000}"/>
          </ac:spMkLst>
        </pc:spChg>
      </pc:sldChg>
      <pc:sldChg chg="modSp del">
        <pc:chgData name="Herman Peeters" userId="c5ca0a72-dbf1-4cac-9d8a-aab79f159b68" providerId="ADAL" clId="{1E28F072-6C49-4117-8ABE-86FBA01F8B14}" dt="2023-10-30T13:06:54.036" v="17" actId="47"/>
        <pc:sldMkLst>
          <pc:docMk/>
          <pc:sldMk cId="0" sldId="360"/>
        </pc:sldMkLst>
        <pc:spChg chg="mod">
          <ac:chgData name="Herman Peeters" userId="c5ca0a72-dbf1-4cac-9d8a-aab79f159b68" providerId="ADAL" clId="{1E28F072-6C49-4117-8ABE-86FBA01F8B14}" dt="2023-10-30T13:03:31.049" v="8"/>
          <ac:spMkLst>
            <pc:docMk/>
            <pc:sldMk cId="0" sldId="360"/>
            <ac:spMk id="2" creationId="{00000000-0000-0000-0000-000000000000}"/>
          </ac:spMkLst>
        </pc:spChg>
      </pc:sldChg>
      <pc:sldChg chg="addSp delSp modSp mod ord">
        <pc:chgData name="Herman Peeters" userId="c5ca0a72-dbf1-4cac-9d8a-aab79f159b68" providerId="ADAL" clId="{1E28F072-6C49-4117-8ABE-86FBA01F8B14}" dt="2023-10-30T15:38:48.730" v="3002" actId="20577"/>
        <pc:sldMkLst>
          <pc:docMk/>
          <pc:sldMk cId="0" sldId="361"/>
        </pc:sldMkLst>
        <pc:spChg chg="mod">
          <ac:chgData name="Herman Peeters" userId="c5ca0a72-dbf1-4cac-9d8a-aab79f159b68" providerId="ADAL" clId="{1E28F072-6C49-4117-8ABE-86FBA01F8B14}" dt="2023-10-30T15:33:38.910" v="2673" actId="5793"/>
          <ac:spMkLst>
            <pc:docMk/>
            <pc:sldMk cId="0" sldId="361"/>
            <ac:spMk id="2" creationId="{00000000-0000-0000-0000-000000000000}"/>
          </ac:spMkLst>
        </pc:spChg>
        <pc:spChg chg="del mod">
          <ac:chgData name="Herman Peeters" userId="c5ca0a72-dbf1-4cac-9d8a-aab79f159b68" providerId="ADAL" clId="{1E28F072-6C49-4117-8ABE-86FBA01F8B14}" dt="2023-10-30T15:33:02.618" v="2664" actId="22"/>
          <ac:spMkLst>
            <pc:docMk/>
            <pc:sldMk cId="0" sldId="361"/>
            <ac:spMk id="3" creationId="{00000000-0000-0000-0000-000000000000}"/>
          </ac:spMkLst>
        </pc:spChg>
        <pc:spChg chg="add mod">
          <ac:chgData name="Herman Peeters" userId="c5ca0a72-dbf1-4cac-9d8a-aab79f159b68" providerId="ADAL" clId="{1E28F072-6C49-4117-8ABE-86FBA01F8B14}" dt="2023-10-30T15:38:48.730" v="3002" actId="20577"/>
          <ac:spMkLst>
            <pc:docMk/>
            <pc:sldMk cId="0" sldId="361"/>
            <ac:spMk id="6" creationId="{26ED886C-B253-995B-16D1-1895A918DD2E}"/>
          </ac:spMkLst>
        </pc:spChg>
        <pc:picChg chg="add mod ord">
          <ac:chgData name="Herman Peeters" userId="c5ca0a72-dbf1-4cac-9d8a-aab79f159b68" providerId="ADAL" clId="{1E28F072-6C49-4117-8ABE-86FBA01F8B14}" dt="2023-10-30T15:33:13.107" v="2668" actId="1076"/>
          <ac:picMkLst>
            <pc:docMk/>
            <pc:sldMk cId="0" sldId="361"/>
            <ac:picMk id="5" creationId="{AFF7F04E-7BFA-D5A4-6F0F-4582ABD36DE4}"/>
          </ac:picMkLst>
        </pc:picChg>
      </pc:sldChg>
      <pc:sldChg chg="modSp del mod">
        <pc:chgData name="Herman Peeters" userId="c5ca0a72-dbf1-4cac-9d8a-aab79f159b68" providerId="ADAL" clId="{1E28F072-6C49-4117-8ABE-86FBA01F8B14}" dt="2023-10-30T15:31:20.644" v="2649" actId="47"/>
        <pc:sldMkLst>
          <pc:docMk/>
          <pc:sldMk cId="0" sldId="362"/>
        </pc:sldMkLst>
        <pc:spChg chg="mod">
          <ac:chgData name="Herman Peeters" userId="c5ca0a72-dbf1-4cac-9d8a-aab79f159b68" providerId="ADAL" clId="{1E28F072-6C49-4117-8ABE-86FBA01F8B14}" dt="2023-10-30T15:31:03.296" v="2644" actId="6549"/>
          <ac:spMkLst>
            <pc:docMk/>
            <pc:sldMk cId="0" sldId="362"/>
            <ac:spMk id="2" creationId="{00000000-0000-0000-0000-000000000000}"/>
          </ac:spMkLst>
        </pc:spChg>
        <pc:spChg chg="mod">
          <ac:chgData name="Herman Peeters" userId="c5ca0a72-dbf1-4cac-9d8a-aab79f159b68" providerId="ADAL" clId="{1E28F072-6C49-4117-8ABE-86FBA01F8B14}" dt="2023-10-30T15:31:00.948" v="2642" actId="6549"/>
          <ac:spMkLst>
            <pc:docMk/>
            <pc:sldMk cId="0" sldId="362"/>
            <ac:spMk id="3" creationId="{00000000-0000-0000-0000-000000000000}"/>
          </ac:spMkLst>
        </pc:spChg>
      </pc:sldChg>
      <pc:sldChg chg="addSp delSp modSp mod">
        <pc:chgData name="Herman Peeters" userId="c5ca0a72-dbf1-4cac-9d8a-aab79f159b68" providerId="ADAL" clId="{1E28F072-6C49-4117-8ABE-86FBA01F8B14}" dt="2023-10-30T15:10:10.908" v="2133"/>
        <pc:sldMkLst>
          <pc:docMk/>
          <pc:sldMk cId="0" sldId="363"/>
        </pc:sldMkLst>
        <pc:spChg chg="mod">
          <ac:chgData name="Herman Peeters" userId="c5ca0a72-dbf1-4cac-9d8a-aab79f159b68" providerId="ADAL" clId="{1E28F072-6C49-4117-8ABE-86FBA01F8B14}" dt="2023-10-30T15:09:15.152" v="2125" actId="20577"/>
          <ac:spMkLst>
            <pc:docMk/>
            <pc:sldMk cId="0" sldId="363"/>
            <ac:spMk id="2" creationId="{00000000-0000-0000-0000-000000000000}"/>
          </ac:spMkLst>
        </pc:spChg>
        <pc:spChg chg="del mod">
          <ac:chgData name="Herman Peeters" userId="c5ca0a72-dbf1-4cac-9d8a-aab79f159b68" providerId="ADAL" clId="{1E28F072-6C49-4117-8ABE-86FBA01F8B14}" dt="2023-10-30T15:09:26.261" v="2127" actId="478"/>
          <ac:spMkLst>
            <pc:docMk/>
            <pc:sldMk cId="0" sldId="363"/>
            <ac:spMk id="3" creationId="{00000000-0000-0000-0000-000000000000}"/>
          </ac:spMkLst>
        </pc:spChg>
        <pc:spChg chg="add mod">
          <ac:chgData name="Herman Peeters" userId="c5ca0a72-dbf1-4cac-9d8a-aab79f159b68" providerId="ADAL" clId="{1E28F072-6C49-4117-8ABE-86FBA01F8B14}" dt="2023-10-30T15:09:26.261" v="2127" actId="478"/>
          <ac:spMkLst>
            <pc:docMk/>
            <pc:sldMk cId="0" sldId="363"/>
            <ac:spMk id="5" creationId="{9BF99002-2EAB-4B45-7312-238787A4F265}"/>
          </ac:spMkLst>
        </pc:spChg>
        <pc:picChg chg="add mod">
          <ac:chgData name="Herman Peeters" userId="c5ca0a72-dbf1-4cac-9d8a-aab79f159b68" providerId="ADAL" clId="{1E28F072-6C49-4117-8ABE-86FBA01F8B14}" dt="2023-10-30T15:10:10.908" v="2133"/>
          <ac:picMkLst>
            <pc:docMk/>
            <pc:sldMk cId="0" sldId="363"/>
            <ac:picMk id="7" creationId="{EE33381E-8720-CDCA-3CD8-C918CACBB522}"/>
          </ac:picMkLst>
        </pc:picChg>
        <pc:picChg chg="del mod">
          <ac:chgData name="Herman Peeters" userId="c5ca0a72-dbf1-4cac-9d8a-aab79f159b68" providerId="ADAL" clId="{1E28F072-6C49-4117-8ABE-86FBA01F8B14}" dt="2023-10-30T15:09:21.087" v="2126" actId="478"/>
          <ac:picMkLst>
            <pc:docMk/>
            <pc:sldMk cId="0" sldId="363"/>
            <ac:picMk id="10242" creationId="{00000000-0000-0000-0000-000000000000}"/>
          </ac:picMkLst>
        </pc:picChg>
      </pc:sldChg>
      <pc:sldChg chg="modSp del mod">
        <pc:chgData name="Herman Peeters" userId="c5ca0a72-dbf1-4cac-9d8a-aab79f159b68" providerId="ADAL" clId="{1E28F072-6C49-4117-8ABE-86FBA01F8B14}" dt="2023-10-30T15:39:26.948" v="3003" actId="47"/>
        <pc:sldMkLst>
          <pc:docMk/>
          <pc:sldMk cId="0" sldId="364"/>
        </pc:sldMkLst>
        <pc:spChg chg="mod">
          <ac:chgData name="Herman Peeters" userId="c5ca0a72-dbf1-4cac-9d8a-aab79f159b68" providerId="ADAL" clId="{1E28F072-6C49-4117-8ABE-86FBA01F8B14}" dt="2023-10-30T15:31:13.324" v="2648" actId="6549"/>
          <ac:spMkLst>
            <pc:docMk/>
            <pc:sldMk cId="0" sldId="364"/>
            <ac:spMk id="2" creationId="{00000000-0000-0000-0000-000000000000}"/>
          </ac:spMkLst>
        </pc:spChg>
        <pc:spChg chg="mod">
          <ac:chgData name="Herman Peeters" userId="c5ca0a72-dbf1-4cac-9d8a-aab79f159b68" providerId="ADAL" clId="{1E28F072-6C49-4117-8ABE-86FBA01F8B14}" dt="2023-10-30T13:08:23.160" v="18"/>
          <ac:spMkLst>
            <pc:docMk/>
            <pc:sldMk cId="0" sldId="364"/>
            <ac:spMk id="3" creationId="{00000000-0000-0000-0000-000000000000}"/>
          </ac:spMkLst>
        </pc:spChg>
      </pc:sldChg>
      <pc:sldChg chg="delSp modSp del mod modAnim">
        <pc:chgData name="Herman Peeters" userId="c5ca0a72-dbf1-4cac-9d8a-aab79f159b68" providerId="ADAL" clId="{1E28F072-6C49-4117-8ABE-86FBA01F8B14}" dt="2023-10-30T13:16:18.446" v="445" actId="2696"/>
        <pc:sldMkLst>
          <pc:docMk/>
          <pc:sldMk cId="4026974010" sldId="366"/>
        </pc:sldMkLst>
        <pc:spChg chg="mod">
          <ac:chgData name="Herman Peeters" userId="c5ca0a72-dbf1-4cac-9d8a-aab79f159b68" providerId="ADAL" clId="{1E28F072-6C49-4117-8ABE-86FBA01F8B14}" dt="2023-10-30T13:16:02.612" v="443" actId="403"/>
          <ac:spMkLst>
            <pc:docMk/>
            <pc:sldMk cId="4026974010" sldId="366"/>
            <ac:spMk id="3" creationId="{00000000-0000-0000-0000-000000000000}"/>
          </ac:spMkLst>
        </pc:spChg>
        <pc:picChg chg="mod">
          <ac:chgData name="Herman Peeters" userId="c5ca0a72-dbf1-4cac-9d8a-aab79f159b68" providerId="ADAL" clId="{1E28F072-6C49-4117-8ABE-86FBA01F8B14}" dt="2023-10-30T13:03:31.049" v="8"/>
          <ac:picMkLst>
            <pc:docMk/>
            <pc:sldMk cId="4026974010" sldId="366"/>
            <ac:picMk id="4" creationId="{00000000-0000-0000-0000-000000000000}"/>
          </ac:picMkLst>
        </pc:picChg>
        <pc:picChg chg="del mod">
          <ac:chgData name="Herman Peeters" userId="c5ca0a72-dbf1-4cac-9d8a-aab79f159b68" providerId="ADAL" clId="{1E28F072-6C49-4117-8ABE-86FBA01F8B14}" dt="2023-10-30T13:16:13.394" v="444" actId="478"/>
          <ac:picMkLst>
            <pc:docMk/>
            <pc:sldMk cId="4026974010" sldId="366"/>
            <ac:picMk id="4098" creationId="{00000000-0000-0000-0000-000000000000}"/>
          </ac:picMkLst>
        </pc:picChg>
      </pc:sldChg>
      <pc:sldChg chg="modSp mod modAnim">
        <pc:chgData name="Herman Peeters" userId="c5ca0a72-dbf1-4cac-9d8a-aab79f159b68" providerId="ADAL" clId="{1E28F072-6C49-4117-8ABE-86FBA01F8B14}" dt="2023-10-30T13:15:30.232" v="439" actId="20577"/>
        <pc:sldMkLst>
          <pc:docMk/>
          <pc:sldMk cId="290232453" sldId="367"/>
        </pc:sldMkLst>
        <pc:spChg chg="mod">
          <ac:chgData name="Herman Peeters" userId="c5ca0a72-dbf1-4cac-9d8a-aab79f159b68" providerId="ADAL" clId="{1E28F072-6C49-4117-8ABE-86FBA01F8B14}" dt="2023-10-30T13:15:30.232" v="439" actId="20577"/>
          <ac:spMkLst>
            <pc:docMk/>
            <pc:sldMk cId="290232453" sldId="367"/>
            <ac:spMk id="3" creationId="{00000000-0000-0000-0000-000000000000}"/>
          </ac:spMkLst>
        </pc:spChg>
        <pc:picChg chg="mod">
          <ac:chgData name="Herman Peeters" userId="c5ca0a72-dbf1-4cac-9d8a-aab79f159b68" providerId="ADAL" clId="{1E28F072-6C49-4117-8ABE-86FBA01F8B14}" dt="2023-10-30T13:14:59.610" v="381" actId="1076"/>
          <ac:picMkLst>
            <pc:docMk/>
            <pc:sldMk cId="290232453" sldId="367"/>
            <ac:picMk id="4" creationId="{00000000-0000-0000-0000-000000000000}"/>
          </ac:picMkLst>
        </pc:picChg>
        <pc:picChg chg="mod">
          <ac:chgData name="Herman Peeters" userId="c5ca0a72-dbf1-4cac-9d8a-aab79f159b68" providerId="ADAL" clId="{1E28F072-6C49-4117-8ABE-86FBA01F8B14}" dt="2023-10-30T13:14:57.999" v="380" actId="1076"/>
          <ac:picMkLst>
            <pc:docMk/>
            <pc:sldMk cId="290232453" sldId="367"/>
            <ac:picMk id="4098" creationId="{00000000-0000-0000-0000-000000000000}"/>
          </ac:picMkLst>
        </pc:picChg>
      </pc:sldChg>
      <pc:sldChg chg="addSp delSp modSp add mod">
        <pc:chgData name="Herman Peeters" userId="c5ca0a72-dbf1-4cac-9d8a-aab79f159b68" providerId="ADAL" clId="{1E28F072-6C49-4117-8ABE-86FBA01F8B14}" dt="2023-10-30T14:42:08.447" v="1454" actId="14100"/>
        <pc:sldMkLst>
          <pc:docMk/>
          <pc:sldMk cId="3397937048" sldId="368"/>
        </pc:sldMkLst>
        <pc:spChg chg="del">
          <ac:chgData name="Herman Peeters" userId="c5ca0a72-dbf1-4cac-9d8a-aab79f159b68" providerId="ADAL" clId="{1E28F072-6C49-4117-8ABE-86FBA01F8B14}" dt="2023-10-30T14:41:48.668" v="1449" actId="478"/>
          <ac:spMkLst>
            <pc:docMk/>
            <pc:sldMk cId="3397937048" sldId="368"/>
            <ac:spMk id="3" creationId="{00000000-0000-0000-0000-000000000000}"/>
          </ac:spMkLst>
        </pc:spChg>
        <pc:spChg chg="add del mod">
          <ac:chgData name="Herman Peeters" userId="c5ca0a72-dbf1-4cac-9d8a-aab79f159b68" providerId="ADAL" clId="{1E28F072-6C49-4117-8ABE-86FBA01F8B14}" dt="2023-10-30T14:41:53.001" v="1450" actId="478"/>
          <ac:spMkLst>
            <pc:docMk/>
            <pc:sldMk cId="3397937048" sldId="368"/>
            <ac:spMk id="6" creationId="{78B3604E-2989-8A84-4685-3D9D602F33D0}"/>
          </ac:spMkLst>
        </pc:spChg>
        <pc:picChg chg="mod">
          <ac:chgData name="Herman Peeters" userId="c5ca0a72-dbf1-4cac-9d8a-aab79f159b68" providerId="ADAL" clId="{1E28F072-6C49-4117-8ABE-86FBA01F8B14}" dt="2023-10-30T14:42:08.447" v="1454" actId="14100"/>
          <ac:picMkLst>
            <pc:docMk/>
            <pc:sldMk cId="3397937048" sldId="368"/>
            <ac:picMk id="5" creationId="{0B13622C-61D9-F8CE-6CEE-F7894B7AB77B}"/>
          </ac:picMkLst>
        </pc:picChg>
        <pc:picChg chg="del">
          <ac:chgData name="Herman Peeters" userId="c5ca0a72-dbf1-4cac-9d8a-aab79f159b68" providerId="ADAL" clId="{1E28F072-6C49-4117-8ABE-86FBA01F8B14}" dt="2023-10-30T14:41:41.333" v="1447" actId="478"/>
          <ac:picMkLst>
            <pc:docMk/>
            <pc:sldMk cId="3397937048" sldId="368"/>
            <ac:picMk id="33794" creationId="{00000000-0000-0000-0000-000000000000}"/>
          </ac:picMkLst>
        </pc:picChg>
        <pc:picChg chg="del">
          <ac:chgData name="Herman Peeters" userId="c5ca0a72-dbf1-4cac-9d8a-aab79f159b68" providerId="ADAL" clId="{1E28F072-6C49-4117-8ABE-86FBA01F8B14}" dt="2023-10-30T14:41:42.741" v="1448" actId="478"/>
          <ac:picMkLst>
            <pc:docMk/>
            <pc:sldMk cId="3397937048" sldId="368"/>
            <ac:picMk id="33796" creationId="{00000000-0000-0000-0000-000000000000}"/>
          </ac:picMkLst>
        </pc:picChg>
      </pc:sldChg>
      <pc:sldChg chg="add">
        <pc:chgData name="Herman Peeters" userId="c5ca0a72-dbf1-4cac-9d8a-aab79f159b68" providerId="ADAL" clId="{1E28F072-6C49-4117-8ABE-86FBA01F8B14}" dt="2023-10-30T15:01:11.712" v="2001"/>
        <pc:sldMkLst>
          <pc:docMk/>
          <pc:sldMk cId="3394572738" sldId="369"/>
        </pc:sldMkLst>
      </pc:sldChg>
      <pc:sldChg chg="add">
        <pc:chgData name="Herman Peeters" userId="c5ca0a72-dbf1-4cac-9d8a-aab79f159b68" providerId="ADAL" clId="{1E28F072-6C49-4117-8ABE-86FBA01F8B14}" dt="2023-10-30T15:02:37" v="2018"/>
        <pc:sldMkLst>
          <pc:docMk/>
          <pc:sldMk cId="3910082981" sldId="370"/>
        </pc:sldMkLst>
      </pc:sldChg>
      <pc:sldChg chg="addSp add mod ord">
        <pc:chgData name="Herman Peeters" userId="c5ca0a72-dbf1-4cac-9d8a-aab79f159b68" providerId="ADAL" clId="{1E28F072-6C49-4117-8ABE-86FBA01F8B14}" dt="2023-10-30T15:22:39.139" v="2539" actId="22"/>
        <pc:sldMkLst>
          <pc:docMk/>
          <pc:sldMk cId="1291660375" sldId="371"/>
        </pc:sldMkLst>
        <pc:picChg chg="add">
          <ac:chgData name="Herman Peeters" userId="c5ca0a72-dbf1-4cac-9d8a-aab79f159b68" providerId="ADAL" clId="{1E28F072-6C49-4117-8ABE-86FBA01F8B14}" dt="2023-10-30T15:22:39.139" v="2539" actId="22"/>
          <ac:picMkLst>
            <pc:docMk/>
            <pc:sldMk cId="1291660375" sldId="371"/>
            <ac:picMk id="5" creationId="{32933585-4788-515A-40C4-CAB94466080A}"/>
          </ac:picMkLst>
        </pc:picChg>
      </pc:sldChg>
      <pc:sldChg chg="add del">
        <pc:chgData name="Herman Peeters" userId="c5ca0a72-dbf1-4cac-9d8a-aab79f159b68" providerId="ADAL" clId="{1E28F072-6C49-4117-8ABE-86FBA01F8B14}" dt="2023-10-30T15:09:29.787" v="2129"/>
        <pc:sldMkLst>
          <pc:docMk/>
          <pc:sldMk cId="2754741136" sldId="372"/>
        </pc:sldMkLst>
      </pc:sldChg>
      <pc:sldChg chg="addSp delSp modSp add mod ord">
        <pc:chgData name="Herman Peeters" userId="c5ca0a72-dbf1-4cac-9d8a-aab79f159b68" providerId="ADAL" clId="{1E28F072-6C49-4117-8ABE-86FBA01F8B14}" dt="2023-10-30T15:21:36.933" v="2536"/>
        <pc:sldMkLst>
          <pc:docMk/>
          <pc:sldMk cId="2769851083" sldId="372"/>
        </pc:sldMkLst>
        <pc:spChg chg="mod">
          <ac:chgData name="Herman Peeters" userId="c5ca0a72-dbf1-4cac-9d8a-aab79f159b68" providerId="ADAL" clId="{1E28F072-6C49-4117-8ABE-86FBA01F8B14}" dt="2023-10-30T15:17:26.965" v="2495" actId="20577"/>
          <ac:spMkLst>
            <pc:docMk/>
            <pc:sldMk cId="2769851083" sldId="372"/>
            <ac:spMk id="3" creationId="{00000000-0000-0000-0000-000000000000}"/>
          </ac:spMkLst>
        </pc:spChg>
        <pc:picChg chg="add del mod">
          <ac:chgData name="Herman Peeters" userId="c5ca0a72-dbf1-4cac-9d8a-aab79f159b68" providerId="ADAL" clId="{1E28F072-6C49-4117-8ABE-86FBA01F8B14}" dt="2023-10-30T15:18:00.256" v="2497" actId="478"/>
          <ac:picMkLst>
            <pc:docMk/>
            <pc:sldMk cId="2769851083" sldId="372"/>
            <ac:picMk id="4" creationId="{2535147F-6541-205D-FE77-107E95A7C973}"/>
          </ac:picMkLst>
        </pc:picChg>
        <pc:picChg chg="add mod">
          <ac:chgData name="Herman Peeters" userId="c5ca0a72-dbf1-4cac-9d8a-aab79f159b68" providerId="ADAL" clId="{1E28F072-6C49-4117-8ABE-86FBA01F8B14}" dt="2023-10-30T15:18:10.590" v="2502" actId="1076"/>
          <ac:picMkLst>
            <pc:docMk/>
            <pc:sldMk cId="2769851083" sldId="372"/>
            <ac:picMk id="6" creationId="{384BA58F-CDF2-F28D-9CD9-2A7C054E3E2C}"/>
          </ac:picMkLst>
        </pc:picChg>
        <pc:picChg chg="del">
          <ac:chgData name="Herman Peeters" userId="c5ca0a72-dbf1-4cac-9d8a-aab79f159b68" providerId="ADAL" clId="{1E28F072-6C49-4117-8ABE-86FBA01F8B14}" dt="2023-10-30T15:15:52.191" v="2461" actId="478"/>
          <ac:picMkLst>
            <pc:docMk/>
            <pc:sldMk cId="2769851083" sldId="372"/>
            <ac:picMk id="1026" creationId="{00000000-0000-0000-0000-000000000000}"/>
          </ac:picMkLst>
        </pc:picChg>
      </pc:sldChg>
      <pc:sldChg chg="addSp delSp modSp add mod ord">
        <pc:chgData name="Herman Peeters" userId="c5ca0a72-dbf1-4cac-9d8a-aab79f159b68" providerId="ADAL" clId="{1E28F072-6C49-4117-8ABE-86FBA01F8B14}" dt="2023-10-30T15:21:19.885" v="2522"/>
        <pc:sldMkLst>
          <pc:docMk/>
          <pc:sldMk cId="1028266046" sldId="373"/>
        </pc:sldMkLst>
        <pc:spChg chg="mod">
          <ac:chgData name="Herman Peeters" userId="c5ca0a72-dbf1-4cac-9d8a-aab79f159b68" providerId="ADAL" clId="{1E28F072-6C49-4117-8ABE-86FBA01F8B14}" dt="2023-10-30T15:18:21.504" v="2514" actId="20577"/>
          <ac:spMkLst>
            <pc:docMk/>
            <pc:sldMk cId="1028266046" sldId="373"/>
            <ac:spMk id="3" creationId="{00000000-0000-0000-0000-000000000000}"/>
          </ac:spMkLst>
        </pc:spChg>
        <pc:picChg chg="del">
          <ac:chgData name="Herman Peeters" userId="c5ca0a72-dbf1-4cac-9d8a-aab79f159b68" providerId="ADAL" clId="{1E28F072-6C49-4117-8ABE-86FBA01F8B14}" dt="2023-10-30T15:18:48.904" v="2515" actId="478"/>
          <ac:picMkLst>
            <pc:docMk/>
            <pc:sldMk cId="1028266046" sldId="373"/>
            <ac:picMk id="4" creationId="{2535147F-6541-205D-FE77-107E95A7C973}"/>
          </ac:picMkLst>
        </pc:picChg>
        <pc:picChg chg="add mod">
          <ac:chgData name="Herman Peeters" userId="c5ca0a72-dbf1-4cac-9d8a-aab79f159b68" providerId="ADAL" clId="{1E28F072-6C49-4117-8ABE-86FBA01F8B14}" dt="2023-10-30T15:18:57.583" v="2518" actId="14100"/>
          <ac:picMkLst>
            <pc:docMk/>
            <pc:sldMk cId="1028266046" sldId="373"/>
            <ac:picMk id="5" creationId="{1EE5FC74-C115-E44F-5D19-6C801133DD35}"/>
          </ac:picMkLst>
        </pc:picChg>
      </pc:sldChg>
      <pc:sldChg chg="delSp modSp add mod">
        <pc:chgData name="Herman Peeters" userId="c5ca0a72-dbf1-4cac-9d8a-aab79f159b68" providerId="ADAL" clId="{1E28F072-6C49-4117-8ABE-86FBA01F8B14}" dt="2023-10-30T15:23:15.957" v="2574" actId="1076"/>
        <pc:sldMkLst>
          <pc:docMk/>
          <pc:sldMk cId="3012191722" sldId="374"/>
        </pc:sldMkLst>
        <pc:spChg chg="mod">
          <ac:chgData name="Herman Peeters" userId="c5ca0a72-dbf1-4cac-9d8a-aab79f159b68" providerId="ADAL" clId="{1E28F072-6C49-4117-8ABE-86FBA01F8B14}" dt="2023-10-30T15:23:13.008" v="2573" actId="404"/>
          <ac:spMkLst>
            <pc:docMk/>
            <pc:sldMk cId="3012191722" sldId="374"/>
            <ac:spMk id="2" creationId="{00000000-0000-0000-0000-000000000000}"/>
          </ac:spMkLst>
        </pc:spChg>
        <pc:spChg chg="mod">
          <ac:chgData name="Herman Peeters" userId="c5ca0a72-dbf1-4cac-9d8a-aab79f159b68" providerId="ADAL" clId="{1E28F072-6C49-4117-8ABE-86FBA01F8B14}" dt="2023-10-30T15:22:52.776" v="2545" actId="5793"/>
          <ac:spMkLst>
            <pc:docMk/>
            <pc:sldMk cId="3012191722" sldId="374"/>
            <ac:spMk id="3" creationId="{00000000-0000-0000-0000-000000000000}"/>
          </ac:spMkLst>
        </pc:spChg>
        <pc:picChg chg="mod">
          <ac:chgData name="Herman Peeters" userId="c5ca0a72-dbf1-4cac-9d8a-aab79f159b68" providerId="ADAL" clId="{1E28F072-6C49-4117-8ABE-86FBA01F8B14}" dt="2023-10-30T15:23:15.957" v="2574" actId="1076"/>
          <ac:picMkLst>
            <pc:docMk/>
            <pc:sldMk cId="3012191722" sldId="374"/>
            <ac:picMk id="5" creationId="{32933585-4788-515A-40C4-CAB94466080A}"/>
          </ac:picMkLst>
        </pc:picChg>
        <pc:picChg chg="del">
          <ac:chgData name="Herman Peeters" userId="c5ca0a72-dbf1-4cac-9d8a-aab79f159b68" providerId="ADAL" clId="{1E28F072-6C49-4117-8ABE-86FBA01F8B14}" dt="2023-10-30T15:22:46.542" v="2541" actId="478"/>
          <ac:picMkLst>
            <pc:docMk/>
            <pc:sldMk cId="3012191722" sldId="374"/>
            <ac:picMk id="10242" creationId="{00000000-0000-0000-0000-000000000000}"/>
          </ac:picMkLst>
        </pc:picChg>
      </pc:sldChg>
      <pc:sldChg chg="addSp delSp modSp add mod">
        <pc:chgData name="Herman Peeters" userId="c5ca0a72-dbf1-4cac-9d8a-aab79f159b68" providerId="ADAL" clId="{1E28F072-6C49-4117-8ABE-86FBA01F8B14}" dt="2023-10-30T15:30:34.182" v="2641" actId="14100"/>
        <pc:sldMkLst>
          <pc:docMk/>
          <pc:sldMk cId="3224785005" sldId="375"/>
        </pc:sldMkLst>
        <pc:spChg chg="mod">
          <ac:chgData name="Herman Peeters" userId="c5ca0a72-dbf1-4cac-9d8a-aab79f159b68" providerId="ADAL" clId="{1E28F072-6C49-4117-8ABE-86FBA01F8B14}" dt="2023-10-30T15:29:50.460" v="2633" actId="20577"/>
          <ac:spMkLst>
            <pc:docMk/>
            <pc:sldMk cId="3224785005" sldId="375"/>
            <ac:spMk id="3" creationId="{00000000-0000-0000-0000-000000000000}"/>
          </ac:spMkLst>
        </pc:spChg>
        <pc:picChg chg="add mod">
          <ac:chgData name="Herman Peeters" userId="c5ca0a72-dbf1-4cac-9d8a-aab79f159b68" providerId="ADAL" clId="{1E28F072-6C49-4117-8ABE-86FBA01F8B14}" dt="2023-10-30T15:30:34.182" v="2641" actId="14100"/>
          <ac:picMkLst>
            <pc:docMk/>
            <pc:sldMk cId="3224785005" sldId="375"/>
            <ac:picMk id="4" creationId="{092733E2-EBFC-B581-6FE2-D78900523B7C}"/>
          </ac:picMkLst>
        </pc:picChg>
        <pc:picChg chg="del">
          <ac:chgData name="Herman Peeters" userId="c5ca0a72-dbf1-4cac-9d8a-aab79f159b68" providerId="ADAL" clId="{1E28F072-6C49-4117-8ABE-86FBA01F8B14}" dt="2023-10-30T15:29:52.731" v="2634" actId="478"/>
          <ac:picMkLst>
            <pc:docMk/>
            <pc:sldMk cId="3224785005" sldId="375"/>
            <ac:picMk id="1028" creationId="{00000000-0000-0000-0000-000000000000}"/>
          </ac:picMkLst>
        </pc:picChg>
      </pc:sldChg>
      <pc:sldMasterChg chg="modSp modSldLayout">
        <pc:chgData name="Herman Peeters" userId="c5ca0a72-dbf1-4cac-9d8a-aab79f159b68" providerId="ADAL" clId="{1E28F072-6C49-4117-8ABE-86FBA01F8B14}" dt="2023-10-30T13:03:31.049" v="8"/>
        <pc:sldMasterMkLst>
          <pc:docMk/>
          <pc:sldMasterMk cId="1696447058" sldId="2147483648"/>
        </pc:sldMasterMkLst>
        <pc:spChg chg="mod">
          <ac:chgData name="Herman Peeters" userId="c5ca0a72-dbf1-4cac-9d8a-aab79f159b68" providerId="ADAL" clId="{1E28F072-6C49-4117-8ABE-86FBA01F8B14}" dt="2023-10-30T13:03:31.049" v="8"/>
          <ac:spMkLst>
            <pc:docMk/>
            <pc:sldMasterMk cId="1696447058" sldId="2147483648"/>
            <ac:spMk id="2" creationId="{00000000-0000-0000-0000-000000000000}"/>
          </ac:spMkLst>
        </pc:spChg>
        <pc:spChg chg="mod">
          <ac:chgData name="Herman Peeters" userId="c5ca0a72-dbf1-4cac-9d8a-aab79f159b68" providerId="ADAL" clId="{1E28F072-6C49-4117-8ABE-86FBA01F8B14}" dt="2023-10-30T13:03:31.049" v="8"/>
          <ac:spMkLst>
            <pc:docMk/>
            <pc:sldMasterMk cId="1696447058" sldId="2147483648"/>
            <ac:spMk id="3" creationId="{00000000-0000-0000-0000-000000000000}"/>
          </ac:spMkLst>
        </pc:spChg>
        <pc:spChg chg="mod">
          <ac:chgData name="Herman Peeters" userId="c5ca0a72-dbf1-4cac-9d8a-aab79f159b68" providerId="ADAL" clId="{1E28F072-6C49-4117-8ABE-86FBA01F8B14}" dt="2023-10-30T13:03:31.049" v="8"/>
          <ac:spMkLst>
            <pc:docMk/>
            <pc:sldMasterMk cId="1696447058" sldId="2147483648"/>
            <ac:spMk id="4" creationId="{00000000-0000-0000-0000-000000000000}"/>
          </ac:spMkLst>
        </pc:spChg>
        <pc:spChg chg="mod">
          <ac:chgData name="Herman Peeters" userId="c5ca0a72-dbf1-4cac-9d8a-aab79f159b68" providerId="ADAL" clId="{1E28F072-6C49-4117-8ABE-86FBA01F8B14}" dt="2023-10-30T13:03:31.049" v="8"/>
          <ac:spMkLst>
            <pc:docMk/>
            <pc:sldMasterMk cId="1696447058" sldId="2147483648"/>
            <ac:spMk id="5" creationId="{00000000-0000-0000-0000-000000000000}"/>
          </ac:spMkLst>
        </pc:spChg>
        <pc:spChg chg="mod">
          <ac:chgData name="Herman Peeters" userId="c5ca0a72-dbf1-4cac-9d8a-aab79f159b68" providerId="ADAL" clId="{1E28F072-6C49-4117-8ABE-86FBA01F8B14}" dt="2023-10-30T13:03:31.049" v="8"/>
          <ac:spMkLst>
            <pc:docMk/>
            <pc:sldMasterMk cId="1696447058" sldId="2147483648"/>
            <ac:spMk id="6" creationId="{00000000-0000-0000-0000-000000000000}"/>
          </ac:spMkLst>
        </pc:spChg>
        <pc:picChg chg="mod">
          <ac:chgData name="Herman Peeters" userId="c5ca0a72-dbf1-4cac-9d8a-aab79f159b68" providerId="ADAL" clId="{1E28F072-6C49-4117-8ABE-86FBA01F8B14}" dt="2023-10-30T13:03:31.049" v="8"/>
          <ac:picMkLst>
            <pc:docMk/>
            <pc:sldMasterMk cId="1696447058" sldId="2147483648"/>
            <ac:picMk id="7" creationId="{00000000-0000-0000-0000-000000000000}"/>
          </ac:picMkLst>
        </pc:picChg>
        <pc:sldLayoutChg chg="modSp">
          <pc:chgData name="Herman Peeters" userId="c5ca0a72-dbf1-4cac-9d8a-aab79f159b68" providerId="ADAL" clId="{1E28F072-6C49-4117-8ABE-86FBA01F8B14}" dt="2023-10-30T13:03:31.049" v="8"/>
          <pc:sldLayoutMkLst>
            <pc:docMk/>
            <pc:sldMasterMk cId="1696447058" sldId="2147483648"/>
            <pc:sldLayoutMk cId="296192704" sldId="2147483649"/>
          </pc:sldLayoutMkLst>
          <pc:spChg chg="mod">
            <ac:chgData name="Herman Peeters" userId="c5ca0a72-dbf1-4cac-9d8a-aab79f159b68" providerId="ADAL" clId="{1E28F072-6C49-4117-8ABE-86FBA01F8B14}" dt="2023-10-30T13:03:31.049" v="8"/>
            <ac:spMkLst>
              <pc:docMk/>
              <pc:sldMasterMk cId="1696447058" sldId="2147483648"/>
              <pc:sldLayoutMk cId="296192704" sldId="2147483649"/>
              <ac:spMk id="2" creationId="{00000000-0000-0000-0000-000000000000}"/>
            </ac:spMkLst>
          </pc:spChg>
          <pc:spChg chg="mod">
            <ac:chgData name="Herman Peeters" userId="c5ca0a72-dbf1-4cac-9d8a-aab79f159b68" providerId="ADAL" clId="{1E28F072-6C49-4117-8ABE-86FBA01F8B14}" dt="2023-10-30T13:03:31.049" v="8"/>
            <ac:spMkLst>
              <pc:docMk/>
              <pc:sldMasterMk cId="1696447058" sldId="2147483648"/>
              <pc:sldLayoutMk cId="296192704" sldId="2147483649"/>
              <ac:spMk id="3" creationId="{00000000-0000-0000-0000-000000000000}"/>
            </ac:spMkLst>
          </pc:spChg>
        </pc:sldLayoutChg>
        <pc:sldLayoutChg chg="modSp">
          <pc:chgData name="Herman Peeters" userId="c5ca0a72-dbf1-4cac-9d8a-aab79f159b68" providerId="ADAL" clId="{1E28F072-6C49-4117-8ABE-86FBA01F8B14}" dt="2023-10-30T13:03:31.049" v="8"/>
          <pc:sldLayoutMkLst>
            <pc:docMk/>
            <pc:sldMasterMk cId="1696447058" sldId="2147483648"/>
            <pc:sldLayoutMk cId="2967688336" sldId="2147483650"/>
          </pc:sldLayoutMkLst>
          <pc:spChg chg="mod">
            <ac:chgData name="Herman Peeters" userId="c5ca0a72-dbf1-4cac-9d8a-aab79f159b68" providerId="ADAL" clId="{1E28F072-6C49-4117-8ABE-86FBA01F8B14}" dt="2023-10-30T13:03:31.049" v="8"/>
            <ac:spMkLst>
              <pc:docMk/>
              <pc:sldMasterMk cId="1696447058" sldId="2147483648"/>
              <pc:sldLayoutMk cId="2967688336" sldId="2147483650"/>
              <ac:spMk id="2" creationId="{00000000-0000-0000-0000-000000000000}"/>
            </ac:spMkLst>
          </pc:spChg>
          <pc:spChg chg="mod">
            <ac:chgData name="Herman Peeters" userId="c5ca0a72-dbf1-4cac-9d8a-aab79f159b68" providerId="ADAL" clId="{1E28F072-6C49-4117-8ABE-86FBA01F8B14}" dt="2023-10-30T13:03:31.049" v="8"/>
            <ac:spMkLst>
              <pc:docMk/>
              <pc:sldMasterMk cId="1696447058" sldId="2147483648"/>
              <pc:sldLayoutMk cId="2967688336" sldId="2147483650"/>
              <ac:spMk id="3" creationId="{00000000-0000-0000-0000-000000000000}"/>
            </ac:spMkLst>
          </pc:spChg>
        </pc:sldLayoutChg>
        <pc:sldLayoutChg chg="modSp">
          <pc:chgData name="Herman Peeters" userId="c5ca0a72-dbf1-4cac-9d8a-aab79f159b68" providerId="ADAL" clId="{1E28F072-6C49-4117-8ABE-86FBA01F8B14}" dt="2023-10-30T13:03:31.049" v="8"/>
          <pc:sldLayoutMkLst>
            <pc:docMk/>
            <pc:sldMasterMk cId="1696447058" sldId="2147483648"/>
            <pc:sldLayoutMk cId="2757338775" sldId="2147483651"/>
          </pc:sldLayoutMkLst>
          <pc:spChg chg="mod">
            <ac:chgData name="Herman Peeters" userId="c5ca0a72-dbf1-4cac-9d8a-aab79f159b68" providerId="ADAL" clId="{1E28F072-6C49-4117-8ABE-86FBA01F8B14}" dt="2023-10-30T13:03:31.049" v="8"/>
            <ac:spMkLst>
              <pc:docMk/>
              <pc:sldMasterMk cId="1696447058" sldId="2147483648"/>
              <pc:sldLayoutMk cId="2757338775" sldId="2147483651"/>
              <ac:spMk id="2" creationId="{00000000-0000-0000-0000-000000000000}"/>
            </ac:spMkLst>
          </pc:spChg>
          <pc:spChg chg="mod">
            <ac:chgData name="Herman Peeters" userId="c5ca0a72-dbf1-4cac-9d8a-aab79f159b68" providerId="ADAL" clId="{1E28F072-6C49-4117-8ABE-86FBA01F8B14}" dt="2023-10-30T13:03:31.049" v="8"/>
            <ac:spMkLst>
              <pc:docMk/>
              <pc:sldMasterMk cId="1696447058" sldId="2147483648"/>
              <pc:sldLayoutMk cId="2757338775" sldId="2147483651"/>
              <ac:spMk id="3" creationId="{00000000-0000-0000-0000-000000000000}"/>
            </ac:spMkLst>
          </pc:spChg>
        </pc:sldLayoutChg>
        <pc:sldLayoutChg chg="modSp">
          <pc:chgData name="Herman Peeters" userId="c5ca0a72-dbf1-4cac-9d8a-aab79f159b68" providerId="ADAL" clId="{1E28F072-6C49-4117-8ABE-86FBA01F8B14}" dt="2023-10-30T13:03:31.049" v="8"/>
          <pc:sldLayoutMkLst>
            <pc:docMk/>
            <pc:sldMasterMk cId="1696447058" sldId="2147483648"/>
            <pc:sldLayoutMk cId="1543783324" sldId="2147483652"/>
          </pc:sldLayoutMkLst>
          <pc:spChg chg="mod">
            <ac:chgData name="Herman Peeters" userId="c5ca0a72-dbf1-4cac-9d8a-aab79f159b68" providerId="ADAL" clId="{1E28F072-6C49-4117-8ABE-86FBA01F8B14}" dt="2023-10-30T13:03:31.049" v="8"/>
            <ac:spMkLst>
              <pc:docMk/>
              <pc:sldMasterMk cId="1696447058" sldId="2147483648"/>
              <pc:sldLayoutMk cId="1543783324" sldId="2147483652"/>
              <ac:spMk id="3" creationId="{00000000-0000-0000-0000-000000000000}"/>
            </ac:spMkLst>
          </pc:spChg>
          <pc:spChg chg="mod">
            <ac:chgData name="Herman Peeters" userId="c5ca0a72-dbf1-4cac-9d8a-aab79f159b68" providerId="ADAL" clId="{1E28F072-6C49-4117-8ABE-86FBA01F8B14}" dt="2023-10-30T13:03:31.049" v="8"/>
            <ac:spMkLst>
              <pc:docMk/>
              <pc:sldMasterMk cId="1696447058" sldId="2147483648"/>
              <pc:sldLayoutMk cId="1543783324" sldId="2147483652"/>
              <ac:spMk id="4" creationId="{00000000-0000-0000-0000-000000000000}"/>
            </ac:spMkLst>
          </pc:spChg>
        </pc:sldLayoutChg>
        <pc:sldLayoutChg chg="modSp">
          <pc:chgData name="Herman Peeters" userId="c5ca0a72-dbf1-4cac-9d8a-aab79f159b68" providerId="ADAL" clId="{1E28F072-6C49-4117-8ABE-86FBA01F8B14}" dt="2023-10-30T13:03:31.049" v="8"/>
          <pc:sldLayoutMkLst>
            <pc:docMk/>
            <pc:sldMasterMk cId="1696447058" sldId="2147483648"/>
            <pc:sldLayoutMk cId="232410160" sldId="2147483653"/>
          </pc:sldLayoutMkLst>
          <pc:spChg chg="mod">
            <ac:chgData name="Herman Peeters" userId="c5ca0a72-dbf1-4cac-9d8a-aab79f159b68" providerId="ADAL" clId="{1E28F072-6C49-4117-8ABE-86FBA01F8B14}" dt="2023-10-30T13:03:31.049" v="8"/>
            <ac:spMkLst>
              <pc:docMk/>
              <pc:sldMasterMk cId="1696447058" sldId="2147483648"/>
              <pc:sldLayoutMk cId="232410160" sldId="2147483653"/>
              <ac:spMk id="3" creationId="{00000000-0000-0000-0000-000000000000}"/>
            </ac:spMkLst>
          </pc:spChg>
          <pc:spChg chg="mod">
            <ac:chgData name="Herman Peeters" userId="c5ca0a72-dbf1-4cac-9d8a-aab79f159b68" providerId="ADAL" clId="{1E28F072-6C49-4117-8ABE-86FBA01F8B14}" dt="2023-10-30T13:03:31.049" v="8"/>
            <ac:spMkLst>
              <pc:docMk/>
              <pc:sldMasterMk cId="1696447058" sldId="2147483648"/>
              <pc:sldLayoutMk cId="232410160" sldId="2147483653"/>
              <ac:spMk id="4" creationId="{00000000-0000-0000-0000-000000000000}"/>
            </ac:spMkLst>
          </pc:spChg>
          <pc:spChg chg="mod">
            <ac:chgData name="Herman Peeters" userId="c5ca0a72-dbf1-4cac-9d8a-aab79f159b68" providerId="ADAL" clId="{1E28F072-6C49-4117-8ABE-86FBA01F8B14}" dt="2023-10-30T13:03:31.049" v="8"/>
            <ac:spMkLst>
              <pc:docMk/>
              <pc:sldMasterMk cId="1696447058" sldId="2147483648"/>
              <pc:sldLayoutMk cId="232410160" sldId="2147483653"/>
              <ac:spMk id="5" creationId="{00000000-0000-0000-0000-000000000000}"/>
            </ac:spMkLst>
          </pc:spChg>
          <pc:spChg chg="mod">
            <ac:chgData name="Herman Peeters" userId="c5ca0a72-dbf1-4cac-9d8a-aab79f159b68" providerId="ADAL" clId="{1E28F072-6C49-4117-8ABE-86FBA01F8B14}" dt="2023-10-30T13:03:31.049" v="8"/>
            <ac:spMkLst>
              <pc:docMk/>
              <pc:sldMasterMk cId="1696447058" sldId="2147483648"/>
              <pc:sldLayoutMk cId="232410160" sldId="2147483653"/>
              <ac:spMk id="6" creationId="{00000000-0000-0000-0000-000000000000}"/>
            </ac:spMkLst>
          </pc:spChg>
        </pc:sldLayoutChg>
        <pc:sldLayoutChg chg="modSp">
          <pc:chgData name="Herman Peeters" userId="c5ca0a72-dbf1-4cac-9d8a-aab79f159b68" providerId="ADAL" clId="{1E28F072-6C49-4117-8ABE-86FBA01F8B14}" dt="2023-10-30T13:03:31.049" v="8"/>
          <pc:sldLayoutMkLst>
            <pc:docMk/>
            <pc:sldMasterMk cId="1696447058" sldId="2147483648"/>
            <pc:sldLayoutMk cId="124592766" sldId="2147483656"/>
          </pc:sldLayoutMkLst>
          <pc:spChg chg="mod">
            <ac:chgData name="Herman Peeters" userId="c5ca0a72-dbf1-4cac-9d8a-aab79f159b68" providerId="ADAL" clId="{1E28F072-6C49-4117-8ABE-86FBA01F8B14}" dt="2023-10-30T13:03:31.049" v="8"/>
            <ac:spMkLst>
              <pc:docMk/>
              <pc:sldMasterMk cId="1696447058" sldId="2147483648"/>
              <pc:sldLayoutMk cId="124592766" sldId="2147483656"/>
              <ac:spMk id="2" creationId="{00000000-0000-0000-0000-000000000000}"/>
            </ac:spMkLst>
          </pc:spChg>
          <pc:spChg chg="mod">
            <ac:chgData name="Herman Peeters" userId="c5ca0a72-dbf1-4cac-9d8a-aab79f159b68" providerId="ADAL" clId="{1E28F072-6C49-4117-8ABE-86FBA01F8B14}" dt="2023-10-30T13:03:31.049" v="8"/>
            <ac:spMkLst>
              <pc:docMk/>
              <pc:sldMasterMk cId="1696447058" sldId="2147483648"/>
              <pc:sldLayoutMk cId="124592766" sldId="2147483656"/>
              <ac:spMk id="3" creationId="{00000000-0000-0000-0000-000000000000}"/>
            </ac:spMkLst>
          </pc:spChg>
          <pc:spChg chg="mod">
            <ac:chgData name="Herman Peeters" userId="c5ca0a72-dbf1-4cac-9d8a-aab79f159b68" providerId="ADAL" clId="{1E28F072-6C49-4117-8ABE-86FBA01F8B14}" dt="2023-10-30T13:03:31.049" v="8"/>
            <ac:spMkLst>
              <pc:docMk/>
              <pc:sldMasterMk cId="1696447058" sldId="2147483648"/>
              <pc:sldLayoutMk cId="124592766" sldId="2147483656"/>
              <ac:spMk id="4" creationId="{00000000-0000-0000-0000-000000000000}"/>
            </ac:spMkLst>
          </pc:spChg>
        </pc:sldLayoutChg>
        <pc:sldLayoutChg chg="modSp">
          <pc:chgData name="Herman Peeters" userId="c5ca0a72-dbf1-4cac-9d8a-aab79f159b68" providerId="ADAL" clId="{1E28F072-6C49-4117-8ABE-86FBA01F8B14}" dt="2023-10-30T13:03:31.049" v="8"/>
          <pc:sldLayoutMkLst>
            <pc:docMk/>
            <pc:sldMasterMk cId="1696447058" sldId="2147483648"/>
            <pc:sldLayoutMk cId="2171061608" sldId="2147483657"/>
          </pc:sldLayoutMkLst>
          <pc:spChg chg="mod">
            <ac:chgData name="Herman Peeters" userId="c5ca0a72-dbf1-4cac-9d8a-aab79f159b68" providerId="ADAL" clId="{1E28F072-6C49-4117-8ABE-86FBA01F8B14}" dt="2023-10-30T13:03:31.049" v="8"/>
            <ac:spMkLst>
              <pc:docMk/>
              <pc:sldMasterMk cId="1696447058" sldId="2147483648"/>
              <pc:sldLayoutMk cId="2171061608" sldId="2147483657"/>
              <ac:spMk id="2" creationId="{00000000-0000-0000-0000-000000000000}"/>
            </ac:spMkLst>
          </pc:spChg>
          <pc:spChg chg="mod">
            <ac:chgData name="Herman Peeters" userId="c5ca0a72-dbf1-4cac-9d8a-aab79f159b68" providerId="ADAL" clId="{1E28F072-6C49-4117-8ABE-86FBA01F8B14}" dt="2023-10-30T13:03:31.049" v="8"/>
            <ac:spMkLst>
              <pc:docMk/>
              <pc:sldMasterMk cId="1696447058" sldId="2147483648"/>
              <pc:sldLayoutMk cId="2171061608" sldId="2147483657"/>
              <ac:spMk id="3" creationId="{00000000-0000-0000-0000-000000000000}"/>
            </ac:spMkLst>
          </pc:spChg>
          <pc:spChg chg="mod">
            <ac:chgData name="Herman Peeters" userId="c5ca0a72-dbf1-4cac-9d8a-aab79f159b68" providerId="ADAL" clId="{1E28F072-6C49-4117-8ABE-86FBA01F8B14}" dt="2023-10-30T13:03:31.049" v="8"/>
            <ac:spMkLst>
              <pc:docMk/>
              <pc:sldMasterMk cId="1696447058" sldId="2147483648"/>
              <pc:sldLayoutMk cId="2171061608" sldId="2147483657"/>
              <ac:spMk id="4" creationId="{00000000-0000-0000-0000-000000000000}"/>
            </ac:spMkLst>
          </pc:spChg>
        </pc:sldLayoutChg>
        <pc:sldLayoutChg chg="modSp">
          <pc:chgData name="Herman Peeters" userId="c5ca0a72-dbf1-4cac-9d8a-aab79f159b68" providerId="ADAL" clId="{1E28F072-6C49-4117-8ABE-86FBA01F8B14}" dt="2023-10-30T13:03:31.049" v="8"/>
          <pc:sldLayoutMkLst>
            <pc:docMk/>
            <pc:sldMasterMk cId="1696447058" sldId="2147483648"/>
            <pc:sldLayoutMk cId="1172719268" sldId="2147483659"/>
          </pc:sldLayoutMkLst>
          <pc:spChg chg="mod">
            <ac:chgData name="Herman Peeters" userId="c5ca0a72-dbf1-4cac-9d8a-aab79f159b68" providerId="ADAL" clId="{1E28F072-6C49-4117-8ABE-86FBA01F8B14}" dt="2023-10-30T13:03:31.049" v="8"/>
            <ac:spMkLst>
              <pc:docMk/>
              <pc:sldMasterMk cId="1696447058" sldId="2147483648"/>
              <pc:sldLayoutMk cId="1172719268" sldId="2147483659"/>
              <ac:spMk id="2" creationId="{00000000-0000-0000-0000-000000000000}"/>
            </ac:spMkLst>
          </pc:spChg>
          <pc:spChg chg="mod">
            <ac:chgData name="Herman Peeters" userId="c5ca0a72-dbf1-4cac-9d8a-aab79f159b68" providerId="ADAL" clId="{1E28F072-6C49-4117-8ABE-86FBA01F8B14}" dt="2023-10-30T13:03:31.049" v="8"/>
            <ac:spMkLst>
              <pc:docMk/>
              <pc:sldMasterMk cId="1696447058" sldId="2147483648"/>
              <pc:sldLayoutMk cId="1172719268" sldId="2147483659"/>
              <ac:spMk id="3" creationId="{00000000-0000-0000-0000-000000000000}"/>
            </ac:spMkLst>
          </pc:spChg>
        </pc:sldLayoutChg>
      </pc:sldMasterChg>
      <pc:sldMasterChg chg="addSp">
        <pc:chgData name="Herman Peeters" userId="c5ca0a72-dbf1-4cac-9d8a-aab79f159b68" providerId="ADAL" clId="{1E28F072-6C49-4117-8ABE-86FBA01F8B14}" dt="2023-10-30T13:04:56.425" v="9"/>
        <pc:sldMasterMkLst>
          <pc:docMk/>
          <pc:sldMasterMk cId="2471337893" sldId="2147483660"/>
        </pc:sldMasterMkLst>
        <pc:picChg chg="add">
          <ac:chgData name="Herman Peeters" userId="c5ca0a72-dbf1-4cac-9d8a-aab79f159b68" providerId="ADAL" clId="{1E28F072-6C49-4117-8ABE-86FBA01F8B14}" dt="2023-10-30T13:04:56.425" v="9"/>
          <ac:picMkLst>
            <pc:docMk/>
            <pc:sldMasterMk cId="2471337893" sldId="2147483660"/>
            <ac:picMk id="7" creationId="{92BBBCBC-2AB9-CD72-53BE-9ED3C9F4B5A8}"/>
          </ac:picMkLst>
        </pc:picChg>
      </pc:sldMasterChg>
      <pc:sldMasterChg chg="addSp">
        <pc:chgData name="Herman Peeters" userId="c5ca0a72-dbf1-4cac-9d8a-aab79f159b68" providerId="ADAL" clId="{1E28F072-6C49-4117-8ABE-86FBA01F8B14}" dt="2023-10-30T13:05:47.418" v="12"/>
        <pc:sldMasterMkLst>
          <pc:docMk/>
          <pc:sldMasterMk cId="2368550230" sldId="2147483693"/>
        </pc:sldMasterMkLst>
        <pc:picChg chg="add">
          <ac:chgData name="Herman Peeters" userId="c5ca0a72-dbf1-4cac-9d8a-aab79f159b68" providerId="ADAL" clId="{1E28F072-6C49-4117-8ABE-86FBA01F8B14}" dt="2023-10-30T13:05:47.418" v="12"/>
          <ac:picMkLst>
            <pc:docMk/>
            <pc:sldMasterMk cId="2368550230" sldId="2147483693"/>
            <ac:picMk id="7" creationId="{69B4A6C6-7A05-CB50-C335-980A6E12D21E}"/>
          </ac:picMkLst>
        </pc:picChg>
      </pc:sldMasterChg>
      <pc:sldMasterChg chg="addSp">
        <pc:chgData name="Herman Peeters" userId="c5ca0a72-dbf1-4cac-9d8a-aab79f159b68" providerId="ADAL" clId="{1E28F072-6C49-4117-8ABE-86FBA01F8B14}" dt="2023-10-30T13:06:17.867" v="13"/>
        <pc:sldMasterMkLst>
          <pc:docMk/>
          <pc:sldMasterMk cId="157871908" sldId="2147483726"/>
        </pc:sldMasterMkLst>
        <pc:picChg chg="add">
          <ac:chgData name="Herman Peeters" userId="c5ca0a72-dbf1-4cac-9d8a-aab79f159b68" providerId="ADAL" clId="{1E28F072-6C49-4117-8ABE-86FBA01F8B14}" dt="2023-10-30T13:06:17.867" v="13"/>
          <ac:picMkLst>
            <pc:docMk/>
            <pc:sldMasterMk cId="157871908" sldId="2147483726"/>
            <ac:picMk id="7" creationId="{380BC301-A3BA-47F5-40BC-7BA09BDE1B13}"/>
          </ac:picMkLst>
        </pc:pic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62D491-F6B7-435A-90C8-2D195876AEAD}" type="datetimeFigureOut">
              <a:rPr lang="nl-NL" smtClean="0"/>
              <a:pPr/>
              <a:t>30-10-2023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7A346-EFBE-46CD-A11C-14BDE5418409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81992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C1EA5-CA57-45F3-BC0D-C27DF1B6C5FF}" type="datetimeFigureOut">
              <a:rPr lang="nl-NL" smtClean="0"/>
              <a:pPr/>
              <a:t>30-10-2023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39838"/>
            <a:ext cx="5954712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777195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0B107C-10C8-4663-840F-38DEE8B13666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28388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608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oofdstuk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ED390-F77C-4CDE-BB93-EE6416285244}" type="datetimeFigureOut">
              <a:rPr lang="nl-NL" smtClean="0"/>
              <a:pPr/>
              <a:t>30-10-2023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08CA-A037-474B-AA6E-6C7C048F3532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13" name="Logo">
            <a:extLst>
              <a:ext uri="{FF2B5EF4-FFF2-40B4-BE49-F238E27FC236}">
                <a16:creationId xmlns:a16="http://schemas.microsoft.com/office/drawing/2014/main" id="{131E4FBE-CE9E-49C3-B0DC-AC42D8D7FE39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CF560A07-571E-49CB-8BF2-FE03BE61598C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CD13A10B-1187-4201-895D-30E8DEF1EE00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A9AF56A-6CE2-4855-B82D-85682D69039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063D4F54-662C-4A93-8440-C00F6D6910A5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FB0ED5F0-B2E4-4EB4-BCDE-0941DEEFB53E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E18D3603-7DA4-428B-96E2-9E23C770936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6486DE3C-E5E2-4469-ABC8-3029D46C85A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1486476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oofdstuk met afbeelding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ED390-F77C-4CDE-BB93-EE6416285244}" type="datetimeFigureOut">
              <a:rPr lang="nl-NL" smtClean="0"/>
              <a:pPr/>
              <a:t>30-10-2023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8154B1E2-03C9-4C2E-B0D6-C4E6F2009E69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8B74DBB-28C8-47E9-AA27-F8D399B9526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B2EC2F3-D1E1-4014-90D5-4F8B24861A3A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B1C2803A-0EF6-4E34-9DB4-496EB7F724D8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9C63037-3A08-47AF-A098-63FFDD89854B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43C48D06-7C65-4FAB-A385-32C7A78D546F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13146446-781B-4CD5-8D83-F40D7172B4A9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7C1F7F4C-FA11-4AC0-BBB4-F6B1E8762A2A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855967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oofdstuk met afbeelding Gro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ED390-F77C-4CDE-BB93-EE6416285244}" type="datetimeFigureOut">
              <a:rPr lang="nl-NL" smtClean="0"/>
              <a:pPr/>
              <a:t>30-10-2023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21" name="Logo">
            <a:extLst>
              <a:ext uri="{FF2B5EF4-FFF2-40B4-BE49-F238E27FC236}">
                <a16:creationId xmlns:a16="http://schemas.microsoft.com/office/drawing/2014/main" id="{DF413AD2-7FC6-4A2C-9ED4-EFF396CD56CB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C35DBBAD-CFE2-468E-A5B8-9B5D64B28012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0DBC2CE3-1DE3-416B-BC17-4396260896B8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DD22A412-D436-4EFA-9833-FEEC06EBEE9F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37D3242E-9020-4400-99CC-726ED4D518E2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2D8AD5B1-D05B-4B65-92F2-FEE5323B0F3C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649EC10B-E95F-49E6-97BB-60C1AE632AC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8B788238-6643-4924-9470-03C1327A6B1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646760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ccent dia gro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>
            <a:extLst>
              <a:ext uri="{FF2B5EF4-FFF2-40B4-BE49-F238E27FC236}">
                <a16:creationId xmlns:a16="http://schemas.microsoft.com/office/drawing/2014/main" id="{F6FB8D2B-0DCF-7345-A1D8-F6B860C659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88" t="-1" r="-1" b="-118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1368000"/>
            <a:ext cx="10108030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ED390-F77C-4CDE-BB93-EE6416285244}" type="datetimeFigureOut">
              <a:rPr lang="nl-NL" smtClean="0"/>
              <a:pPr/>
              <a:t>30-10-2023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08CA-A037-474B-AA6E-6C7C048F3532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8505825" cy="5832475"/>
          </a:xfrm>
        </p:spPr>
        <p:txBody>
          <a:bodyPr numCol="1" spcCol="180000" anchor="ctr"/>
          <a:lstStyle>
            <a:lvl1pPr marL="432000" indent="-432000">
              <a:spcBef>
                <a:spcPts val="1200"/>
              </a:spcBef>
              <a:defRPr sz="3000">
                <a:solidFill>
                  <a:schemeClr val="tx1"/>
                </a:solidFill>
              </a:defRPr>
            </a:lvl1pPr>
            <a:lvl2pPr marL="864000" indent="-432000">
              <a:spcBef>
                <a:spcPts val="1200"/>
              </a:spcBef>
              <a:defRPr sz="3000">
                <a:solidFill>
                  <a:schemeClr val="tx1"/>
                </a:solidFill>
              </a:defRPr>
            </a:lvl2pPr>
            <a:lvl3pPr marL="1296000" indent="-432000">
              <a:spcBef>
                <a:spcPts val="0"/>
              </a:spcBef>
              <a:defRPr sz="30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defRPr sz="30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defRPr sz="3000">
                <a:solidFill>
                  <a:schemeClr val="tx1"/>
                </a:solidFill>
              </a:defRPr>
            </a:lvl5pPr>
            <a:lvl6pPr>
              <a:spcBef>
                <a:spcPts val="1200"/>
              </a:spcBef>
              <a:defRPr sz="3000">
                <a:solidFill>
                  <a:schemeClr val="tx1"/>
                </a:solidFill>
              </a:defRPr>
            </a:lvl6pPr>
            <a:lvl7pPr>
              <a:spcBef>
                <a:spcPts val="1200"/>
              </a:spcBef>
              <a:defRPr sz="3000">
                <a:solidFill>
                  <a:schemeClr val="tx1"/>
                </a:solidFill>
              </a:defRPr>
            </a:lvl7pPr>
            <a:lvl8pPr>
              <a:spcBef>
                <a:spcPts val="1200"/>
              </a:spcBef>
              <a:defRPr sz="3000">
                <a:solidFill>
                  <a:schemeClr val="tx1"/>
                </a:solidFill>
              </a:defRPr>
            </a:lvl8pPr>
            <a:lvl9pPr>
              <a:spcBef>
                <a:spcPts val="1200"/>
              </a:spcBef>
              <a:defRPr sz="3000">
                <a:solidFill>
                  <a:schemeClr val="tx1"/>
                </a:solidFill>
              </a:defRPr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grpSp>
        <p:nvGrpSpPr>
          <p:cNvPr id="11" name="Logo">
            <a:extLst>
              <a:ext uri="{FF2B5EF4-FFF2-40B4-BE49-F238E27FC236}">
                <a16:creationId xmlns:a16="http://schemas.microsoft.com/office/drawing/2014/main" id="{5A67ED8A-1F77-4759-810A-AC88E8934E9C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8FE7ED73-845F-466E-88CA-8FF5121DB4C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EFBE599-2450-43C2-B3B8-66B87E75C6DA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32CC8B6-CA02-4155-A71F-2783491CB730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2DCE2F1-84DB-42AC-A0A6-15D6B58F93E7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C012A12D-CD90-401D-9811-125E09DDDB97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B6613E1E-1F23-466D-9B4B-F2ADDE8656AC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6C9BD3F-17C3-4321-8B85-B2F1D3FD4A5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768967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ccent dia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1368000"/>
            <a:ext cx="10108030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ED390-F77C-4CDE-BB93-EE6416285244}" type="datetimeFigureOut">
              <a:rPr lang="nl-NL" smtClean="0"/>
              <a:pPr/>
              <a:t>30-10-2023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11449050" cy="5832475"/>
          </a:xfrm>
        </p:spPr>
        <p:txBody>
          <a:bodyPr numCol="1" spcCol="180000" anchor="ctr"/>
          <a:lstStyle>
            <a:lvl1pPr marL="432000" indent="-432000"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1pPr>
            <a:lvl2pPr marL="864000" indent="-432000"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2pPr>
            <a:lvl3pPr marL="1296000" indent="-432000">
              <a:spcBef>
                <a:spcPts val="0"/>
              </a:spcBef>
              <a:defRPr sz="3000">
                <a:solidFill>
                  <a:schemeClr val="accent1"/>
                </a:solidFill>
              </a:defRPr>
            </a:lvl3pPr>
            <a:lvl4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4pPr>
            <a:lvl5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5pPr>
            <a:lvl6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6pPr>
            <a:lvl7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7pPr>
            <a:lvl8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8pPr>
            <a:lvl9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B22A25C-190B-4ED6-B8BF-C55218FB3D57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A3FEF0A4-EC1B-425C-A78F-DA83B9CF788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D9D5AAEF-7447-4BBC-805D-2129ED1DAAA1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327784A-7303-4EEF-8BA5-8360E9D1F53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5C2DC8A-1B7A-4FDD-8F4B-A0AA89F71C7D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FF0EA9D2-F39B-4B39-9690-A5B30E3787F8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920D4351-8D5E-42EF-A387-B8400833BD40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D29B61A3-5E96-49CC-AB23-C9E1480B629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819396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A3CFE1A-5F55-4AFF-9E62-B3A39DA884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ED390-F77C-4CDE-BB93-EE6416285244}" type="datetimeFigureOut">
              <a:rPr lang="nl-NL" smtClean="0"/>
              <a:pPr/>
              <a:t>30-10-2023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08CA-A037-474B-AA6E-6C7C048F3532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11449050" cy="4419599"/>
          </a:xfrm>
        </p:spPr>
        <p:txBody>
          <a:bodyPr numCol="2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414838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tekst en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38799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ED390-F77C-4CDE-BB93-EE6416285244}" type="datetimeFigureOut">
              <a:rPr lang="nl-NL" smtClean="0"/>
              <a:pPr/>
              <a:t>30-10-2023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08CA-A037-474B-AA6E-6C7C048F3532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42160A09-3D65-4023-B2D9-19CBE4033D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99221" y="6308761"/>
            <a:ext cx="810000" cy="1683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28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94583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tekst en 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77" y="296863"/>
            <a:ext cx="5638799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ED390-F77C-4CDE-BB93-EE6416285244}" type="datetimeFigureOut">
              <a:rPr lang="nl-NL" smtClean="0"/>
              <a:pPr/>
              <a:t>30-10-2023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08CA-A037-474B-AA6E-6C7C048F3532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7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691724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en afbeelding rechts 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ED390-F77C-4CDE-BB93-EE6416285244}" type="datetimeFigureOut">
              <a:rPr lang="nl-NL" smtClean="0"/>
              <a:pPr/>
              <a:t>30-10-2023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08CA-A037-474B-AA6E-6C7C048F3532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4071" y="1700213"/>
            <a:ext cx="5656454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5377" y="5722937"/>
            <a:ext cx="564514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</p:spTree>
    <p:extLst>
      <p:ext uri="{BB962C8B-B14F-4D97-AF65-F5344CB8AC3E}">
        <p14:creationId xmlns:p14="http://schemas.microsoft.com/office/powerpoint/2010/main" val="10360154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en afbeelding links 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4BE8DD9C-7F4A-4F66-B4B4-1B60430E8C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ED390-F77C-4CDE-BB93-EE6416285244}" type="datetimeFigureOut">
              <a:rPr lang="nl-NL" smtClean="0"/>
              <a:pPr/>
              <a:t>30-10-2023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08CA-A037-474B-AA6E-6C7C048F3532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5722937"/>
            <a:ext cx="564514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1700213"/>
            <a:ext cx="5656454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6" y="1700212"/>
            <a:ext cx="4823846" cy="4429125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308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59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met 2 afbeeldingen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4BE8DD9C-7F4A-4F66-B4B4-1B60430E8C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ED390-F77C-4CDE-BB93-EE6416285244}" type="datetimeFigureOut">
              <a:rPr lang="nl-NL" smtClean="0"/>
              <a:pPr/>
              <a:t>30-10-2023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08CA-A037-474B-AA6E-6C7C048F3532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5722937"/>
            <a:ext cx="715236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1700213"/>
            <a:ext cx="3483431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0" y="1700212"/>
            <a:ext cx="4200525" cy="4429125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D8BB524D-FB97-48EA-9B22-1D40DF7B05C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40412" y="1711833"/>
            <a:ext cx="3483431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530597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ussendia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 descr="Afbeelding met kaart&#10;&#10;Automatisch gegenereerde beschrijving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DFED390-F77C-4CDE-BB93-EE6416285244}" type="datetimeFigureOut">
              <a:rPr lang="nl-NL" smtClean="0"/>
              <a:pPr/>
              <a:t>30-10-2023</a:t>
            </a:fld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3958225"/>
            <a:ext cx="8676000" cy="2171113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16CD576B-E897-48B0-9871-C2287A8890B3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5B8DA7BB-2108-4AFD-9102-7DC9FFD16BBF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E8C04E09-04E3-4C01-8AA7-B2D4A35B8067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3D0FDDE-9B11-4A56-839A-9AFA0CB281CA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9BCBE34-961B-423B-A57F-D1312758DE6B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1236955-7D40-41B5-8916-1664B1CCFDCB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73588406-8542-4E2B-BA4D-DC2F5330FDBC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6522910-EB60-4FB9-A5B5-C7D73ECFA322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880124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ussendia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DFED390-F77C-4CDE-BB93-EE6416285244}" type="datetimeFigureOut">
              <a:rPr lang="nl-NL" smtClean="0"/>
              <a:pPr/>
              <a:t>30-10-2023</a:t>
            </a:fld>
            <a:endParaRPr lang="nl-NL" dirty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C1A9647-39CF-48DD-9463-3076926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2610355"/>
            <a:ext cx="5645149" cy="3518983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96862"/>
            <a:ext cx="7197725" cy="2088000"/>
          </a:xfrm>
        </p:spPr>
        <p:txBody>
          <a:bodyPr wrap="square" anchor="t" anchorCtr="0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4E91454C-1553-4226-A18E-25F69480BDCF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B26949AC-436E-4C19-94E9-76BBD7A64292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8EE68E4-D104-4232-99AA-C330583CD846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EBF829A-4EAA-4730-BCBC-AC5AEB4A48E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F90529B0-CDE6-4EEA-B9BA-EF302169B8DC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8040EA0-554D-42EC-92EB-7BEB618A7A6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19A56E6-7AE0-4AE2-B24B-8521D266EF5D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456857BC-28DF-4422-BDB9-EE446942840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475881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ussendia 0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DFED390-F77C-4CDE-BB93-EE6416285244}" type="datetimeFigureOut">
              <a:rPr lang="nl-NL" smtClean="0"/>
              <a:pPr/>
              <a:t>30-10-2023</a:t>
            </a:fld>
            <a:endParaRPr lang="nl-NL" dirty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C1A9647-39CF-48DD-9463-3076926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5155915"/>
            <a:ext cx="7668000" cy="973424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824163"/>
            <a:ext cx="7668000" cy="2082553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733E39C-4C40-4389-8C21-2D43E063DC7B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781389AE-32D9-461C-A3C8-7E1C8F5A9338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A821575-1DC5-4AF8-AFAA-E319B98997CE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60798AD-8169-44B2-95BB-A78E80C71DF8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F9DCE5D-B239-4F39-B873-FF28358F9A3D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23D429B-CC1E-4F4C-9BE0-93B982E1AB22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82EC02D2-A6C2-45F4-A22B-ACF9769F3EFF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CE661FFD-63E2-4ACF-B5AE-7F72D4EB7A82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0990384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afbeelding vollebreedte en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ED390-F77C-4CDE-BB93-EE6416285244}" type="datetimeFigureOut">
              <a:rPr lang="nl-NL" smtClean="0"/>
              <a:pPr/>
              <a:t>30-10-2023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08CA-A037-474B-AA6E-6C7C048F3532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1700213"/>
            <a:ext cx="11437745" cy="2859087"/>
          </a:xfrm>
          <a:solidFill>
            <a:schemeClr val="accent3">
              <a:lumMod val="20000"/>
              <a:lumOff val="80000"/>
            </a:schemeClr>
          </a:solidFill>
        </p:spPr>
        <p:txBody>
          <a:bodyPr tIns="180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4721300"/>
            <a:ext cx="11437745" cy="1408037"/>
          </a:xfrm>
        </p:spPr>
        <p:txBody>
          <a:bodyPr numCol="2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226479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beelding groo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ED390-F77C-4CDE-BB93-EE6416285244}" type="datetimeFigureOut">
              <a:rPr lang="nl-NL" smtClean="0"/>
              <a:pPr/>
              <a:t>30-10-2023</a:t>
            </a:fld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" name="Tijdelijke aanduiding voor afbeelding 24">
            <a:extLst>
              <a:ext uri="{FF2B5EF4-FFF2-40B4-BE49-F238E27FC236}">
                <a16:creationId xmlns:a16="http://schemas.microsoft.com/office/drawing/2014/main" id="{60BC0BA4-B3C0-4FA6-9353-2297928C78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296863"/>
            <a:ext cx="11449051" cy="5832474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42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BE06C8B0-721A-49E2-B715-76D2C8888846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839046D3-9D24-4E40-9FBD-3369D41A7D1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C7E72124-D07D-40DD-80FF-BB8A322D07D5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B1086FB4-193A-4073-A630-AA2FFC029684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80EE26EF-ABEC-4B70-B3A4-3FDD556815C0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6797E3F4-ABBA-48AE-86C1-197489A5E3F9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DB90C388-8785-4A01-B21E-5DBEBB14068B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9FF72011-B28D-4AA7-BCC5-1F1011E894B3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2488803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edia groo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ED390-F77C-4CDE-BB93-EE6416285244}" type="datetimeFigureOut">
              <a:rPr lang="nl-NL" smtClean="0"/>
              <a:pPr/>
              <a:t>30-10-2023</a:t>
            </a:fld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media 7">
            <a:extLst>
              <a:ext uri="{FF2B5EF4-FFF2-40B4-BE49-F238E27FC236}">
                <a16:creationId xmlns:a16="http://schemas.microsoft.com/office/drawing/2014/main" id="{7AE70508-E50F-4E18-B84B-D58C94FD7D40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71474" y="296862"/>
            <a:ext cx="11449051" cy="5832475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420000"/>
          <a:lstStyle>
            <a:lvl1pPr marL="0" indent="0" algn="ctr">
              <a:buNone/>
              <a:defRPr/>
            </a:lvl1pPr>
          </a:lstStyle>
          <a:p>
            <a:r>
              <a:rPr lang="nl-NL" noProof="0"/>
              <a:t>Klik op het pictogram als u media wilt toevoegen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ED070378-6346-44C3-B364-5C0D56E28321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07435556-C806-4457-B9BE-1EA9F37BC91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BFC113C-56FD-4497-87FD-8364D998AE35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5D927205-7C6D-44F4-9E5D-7408D8E7E41E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20DB4A73-5764-4B59-B48C-5F8EF74089BE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EFA210F-9BA1-464F-A9F3-21E9C90A8A7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8DB2FA1F-8F1E-4FBC-B970-55C793743C3D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B336A78-36FD-43EF-99B5-07059DA75C6E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1424807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24791B-2C2D-4140-B7A1-522815ADE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F17EC4C-87B8-4E8F-9F99-FC096F832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ED390-F77C-4CDE-BB93-EE6416285244}" type="datetimeFigureOut">
              <a:rPr lang="nl-NL" smtClean="0"/>
              <a:pPr/>
              <a:t>30-10-2023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1AC693F-75DB-4995-9D17-1E47D6690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2D9A0A-D0CB-48B3-81C8-1A1ED81F6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08CA-A037-474B-AA6E-6C7C048F3532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6" name="Vormentaal">
            <a:extLst>
              <a:ext uri="{FF2B5EF4-FFF2-40B4-BE49-F238E27FC236}">
                <a16:creationId xmlns:a16="http://schemas.microsoft.com/office/drawing/2014/main" id="{373D6FA9-37F7-49E5-8799-7DD48471C2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528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DFED390-F77C-4CDE-BB93-EE6416285244}" type="datetimeFigureOut">
              <a:rPr lang="nl-NL" smtClean="0"/>
              <a:pPr/>
              <a:t>30-10-2023</a:t>
            </a:fld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33817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0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DC4F4B91-D9AA-DC48-8378-C9D0B479A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384E7FF-5E9D-E54F-9167-5093A4D17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750" y="2667000"/>
            <a:ext cx="4762500" cy="1524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11775E-B94E-47F4-BB24-D180F922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-1359291"/>
            <a:ext cx="11449049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FEB19-106D-4664-96A6-CD5CDAF8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DFED390-F77C-4CDE-BB93-EE6416285244}" type="datetimeFigureOut">
              <a:rPr lang="nl-NL" smtClean="0"/>
              <a:pPr/>
              <a:t>30-10-2023</a:t>
            </a:fld>
            <a:endParaRPr lang="nl-NL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34317D-2C6F-40C3-8DFA-390A17DB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856C3D-3108-4CC7-BD58-83AA1B2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4091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7874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met afsluiti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7A11775E-B94E-47F4-BB24-D180F922B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0801" y="2861100"/>
            <a:ext cx="7010400" cy="1160403"/>
          </a:xfrm>
        </p:spPr>
        <p:txBody>
          <a:bodyPr anchor="ctr"/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/>
              <a:t>Call to action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FEB19-106D-4664-96A6-CD5CDAF8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DFED390-F77C-4CDE-BB93-EE6416285244}" type="datetimeFigureOut">
              <a:rPr lang="nl-NL" smtClean="0"/>
              <a:pPr/>
              <a:t>30-10-2023</a:t>
            </a:fld>
            <a:endParaRPr lang="nl-NL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34317D-2C6F-40C3-8DFA-390A17DB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856C3D-3108-4CC7-BD58-83AA1B2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41EA048-6A9F-5A4F-8D5C-7C0966829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10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ndleiding ver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DFED390-F77C-4CDE-BB93-EE6416285244}" type="datetimeFigureOut">
              <a:rPr lang="nl-NL" smtClean="0"/>
              <a:pPr/>
              <a:t>30-10-2023</a:t>
            </a:fld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 dirty="0"/>
          </a:p>
        </p:txBody>
      </p: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8CB0D178-BA37-41D2-857F-9B318F492987}"/>
              </a:ext>
            </a:extLst>
          </p:cNvPr>
          <p:cNvGrpSpPr/>
          <p:nvPr/>
        </p:nvGrpSpPr>
        <p:grpSpPr>
          <a:xfrm>
            <a:off x="371475" y="1700213"/>
            <a:ext cx="4703444" cy="4844910"/>
            <a:chOff x="371475" y="1700213"/>
            <a:chExt cx="4703444" cy="4844910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6A98CBCD-00C0-422C-9F30-BBF939342CA5}"/>
                </a:ext>
              </a:extLst>
            </p:cNvPr>
            <p:cNvSpPr/>
            <p:nvPr userDrawn="1"/>
          </p:nvSpPr>
          <p:spPr>
            <a:xfrm>
              <a:off x="389677" y="1700213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 stijlen</a:t>
              </a:r>
            </a:p>
          </p:txBody>
        </p: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EBD31D65-B061-4E17-BE29-FD7A27E084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9676" y="1941848"/>
              <a:ext cx="4685243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5548C717-B830-4467-8DBF-5EB978FA2DBE}"/>
                </a:ext>
              </a:extLst>
            </p:cNvPr>
            <p:cNvGrpSpPr/>
            <p:nvPr userDrawn="1"/>
          </p:nvGrpSpPr>
          <p:grpSpPr>
            <a:xfrm>
              <a:off x="371475" y="2048192"/>
              <a:ext cx="2933825" cy="558875"/>
              <a:chOff x="-3419346" y="368233"/>
              <a:chExt cx="3904920" cy="743862"/>
            </a:xfrm>
          </p:grpSpPr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7ECCFC18-D5FE-472A-99C3-E4B436F5750C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Home</a:t>
                </a:r>
              </a:p>
            </p:txBody>
          </p: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D61072B6-83DF-4232-A53B-D3D7ADA1F7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chte verbindingslijn 32">
                <a:extLst>
                  <a:ext uri="{FF2B5EF4-FFF2-40B4-BE49-F238E27FC236}">
                    <a16:creationId xmlns:a16="http://schemas.microsoft.com/office/drawing/2014/main" id="{722680E8-7ACF-44BF-81C3-515D9FE0569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2876073B-F10B-4258-A945-7829FE636027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4D6339C5-5AEE-44AB-8C89-A10860EB9D68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CD4A49E8-414E-4643-953E-004992570804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7B687034-0E4A-4422-995D-7DCE73A019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9E197AE1-40C7-4464-9D8A-EA22D380B6A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51E44576-7C47-4459-A432-795885A6CC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567F89C3-8AC5-4A3F-9E3A-FEF6558DB2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9F89E160-F18D-46C0-B0BB-6E55FF4896E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2F7E62F4-530B-453F-92AB-76E06B64492A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76" name="Rechthoek 75">
                    <a:extLst>
                      <a:ext uri="{FF2B5EF4-FFF2-40B4-BE49-F238E27FC236}">
                        <a16:creationId xmlns:a16="http://schemas.microsoft.com/office/drawing/2014/main" id="{1EDBDC86-7479-4075-BC77-5047EA054D5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" name="Pijl: punthaak 76">
                    <a:extLst>
                      <a:ext uri="{FF2B5EF4-FFF2-40B4-BE49-F238E27FC236}">
                        <a16:creationId xmlns:a16="http://schemas.microsoft.com/office/drawing/2014/main" id="{475ED6D6-0760-42F3-B045-B6463E7FA090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9CA137C1-857E-47A9-8CDD-ABDC62CFDE6F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4C6E0AE7-8E25-41CE-828C-99A32A1CCC5F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2F8EE189-C304-43E2-AB04-659024282D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1E158D69-5C67-457C-9795-CB9E28DD27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B529F537-0F50-4C8B-898E-EE1245C8B0E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80B0A3D4-F56E-46AA-B99D-20FD1F83D04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75A793C0-2B6A-4248-91DE-A8AFD589082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14DFCDE8-C3A6-4EDD-ABDC-BD4884DF830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67" name="Rechthoek 66">
                    <a:extLst>
                      <a:ext uri="{FF2B5EF4-FFF2-40B4-BE49-F238E27FC236}">
                        <a16:creationId xmlns:a16="http://schemas.microsoft.com/office/drawing/2014/main" id="{B11645EA-4C85-4663-A194-4FDDBA00199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8" name="Pijl: punthaak 67">
                    <a:extLst>
                      <a:ext uri="{FF2B5EF4-FFF2-40B4-BE49-F238E27FC236}">
                        <a16:creationId xmlns:a16="http://schemas.microsoft.com/office/drawing/2014/main" id="{F8DCC163-6CF1-4A37-ADCF-CAD4B72982B8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37" name="Rechte verbindingslijn 36">
                <a:extLst>
                  <a:ext uri="{FF2B5EF4-FFF2-40B4-BE49-F238E27FC236}">
                    <a16:creationId xmlns:a16="http://schemas.microsoft.com/office/drawing/2014/main" id="{7357AAFF-835B-4023-8787-3CCF2FD2AFD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2747770" y="523622"/>
                <a:ext cx="331753" cy="19668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5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8" name="Rechte verbindingslijn 37">
                <a:extLst>
                  <a:ext uri="{FF2B5EF4-FFF2-40B4-BE49-F238E27FC236}">
                    <a16:creationId xmlns:a16="http://schemas.microsoft.com/office/drawing/2014/main" id="{46E1D703-75D8-4A1D-906B-64BAB51AD6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96143" y="950343"/>
                <a:ext cx="774583" cy="1266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5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16E84680-5669-4673-A5BA-A96B719494D9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54" name="Rechthoek 53">
                  <a:extLst>
                    <a:ext uri="{FF2B5EF4-FFF2-40B4-BE49-F238E27FC236}">
                      <a16:creationId xmlns:a16="http://schemas.microsoft.com/office/drawing/2014/main" id="{77D6F352-1283-427B-9CC7-9614E1BE51F3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4170CDA5-6A26-4412-9817-14F222CC69C7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56" name="Groep 55">
                    <a:extLst>
                      <a:ext uri="{FF2B5EF4-FFF2-40B4-BE49-F238E27FC236}">
                        <a16:creationId xmlns:a16="http://schemas.microsoft.com/office/drawing/2014/main" id="{3602E536-F150-4475-8DCB-83E5174E946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60" name="Rechte verbindingslijn 59">
                      <a:extLst>
                        <a:ext uri="{FF2B5EF4-FFF2-40B4-BE49-F238E27FC236}">
                          <a16:creationId xmlns:a16="http://schemas.microsoft.com/office/drawing/2014/main" id="{2456C629-C7A4-481F-B601-DA9D6D47958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1" name="Rechte verbindingslijn 60">
                      <a:extLst>
                        <a:ext uri="{FF2B5EF4-FFF2-40B4-BE49-F238E27FC236}">
                          <a16:creationId xmlns:a16="http://schemas.microsoft.com/office/drawing/2014/main" id="{2513C493-8D87-41C4-867A-8606C34D87A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2" name="Rechte verbindingslijn 61">
                      <a:extLst>
                        <a:ext uri="{FF2B5EF4-FFF2-40B4-BE49-F238E27FC236}">
                          <a16:creationId xmlns:a16="http://schemas.microsoft.com/office/drawing/2014/main" id="{D8F92DA9-4110-4340-9989-6D54EEFA2CA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3" name="Rechte verbindingslijn 62">
                      <a:extLst>
                        <a:ext uri="{FF2B5EF4-FFF2-40B4-BE49-F238E27FC236}">
                          <a16:creationId xmlns:a16="http://schemas.microsoft.com/office/drawing/2014/main" id="{3A988022-BCE9-4603-AF47-DAE17A265B3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4" name="Rechte verbindingslijn 63">
                      <a:extLst>
                        <a:ext uri="{FF2B5EF4-FFF2-40B4-BE49-F238E27FC236}">
                          <a16:creationId xmlns:a16="http://schemas.microsoft.com/office/drawing/2014/main" id="{1775E04E-B0D9-4FAF-8B05-3A41511988D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7" name="Groep 56">
                    <a:extLst>
                      <a:ext uri="{FF2B5EF4-FFF2-40B4-BE49-F238E27FC236}">
                        <a16:creationId xmlns:a16="http://schemas.microsoft.com/office/drawing/2014/main" id="{ECF54D02-BD00-4AC7-9F61-B9E10A3F3FD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58" name="Rechthoek 57">
                      <a:extLst>
                        <a:ext uri="{FF2B5EF4-FFF2-40B4-BE49-F238E27FC236}">
                          <a16:creationId xmlns:a16="http://schemas.microsoft.com/office/drawing/2014/main" id="{63053832-3C05-48C5-9C8E-FEAC6CA904D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9" name="Pijl: punthaak 58">
                      <a:extLst>
                        <a:ext uri="{FF2B5EF4-FFF2-40B4-BE49-F238E27FC236}">
                          <a16:creationId xmlns:a16="http://schemas.microsoft.com/office/drawing/2014/main" id="{FFAB1B08-1F14-4164-BEE8-1F03A9CBA94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07EF18BD-F96E-4ADF-B3FA-7A35613A678E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D4D1C011-79CF-42C2-8F15-40B7838EAB60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4" name="Groep 43">
                  <a:extLst>
                    <a:ext uri="{FF2B5EF4-FFF2-40B4-BE49-F238E27FC236}">
                      <a16:creationId xmlns:a16="http://schemas.microsoft.com/office/drawing/2014/main" id="{8293B13A-68AC-4C90-8198-CC844E701E23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45" name="Groep 44">
                    <a:extLst>
                      <a:ext uri="{FF2B5EF4-FFF2-40B4-BE49-F238E27FC236}">
                        <a16:creationId xmlns:a16="http://schemas.microsoft.com/office/drawing/2014/main" id="{661E7D94-6A46-437F-AE6B-7B1BC6395A9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49" name="Rechte verbindingslijn 48">
                      <a:extLst>
                        <a:ext uri="{FF2B5EF4-FFF2-40B4-BE49-F238E27FC236}">
                          <a16:creationId xmlns:a16="http://schemas.microsoft.com/office/drawing/2014/main" id="{A556ECFE-5AD9-459D-AC03-D6AF3D05446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0" name="Rechte verbindingslijn 49">
                      <a:extLst>
                        <a:ext uri="{FF2B5EF4-FFF2-40B4-BE49-F238E27FC236}">
                          <a16:creationId xmlns:a16="http://schemas.microsoft.com/office/drawing/2014/main" id="{095B8305-5D0F-4B60-BECC-46979F60DF4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1" name="Rechte verbindingslijn 50">
                      <a:extLst>
                        <a:ext uri="{FF2B5EF4-FFF2-40B4-BE49-F238E27FC236}">
                          <a16:creationId xmlns:a16="http://schemas.microsoft.com/office/drawing/2014/main" id="{8657EE05-6F42-498B-A410-109742F7138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2" name="Rechte verbindingslijn 51">
                      <a:extLst>
                        <a:ext uri="{FF2B5EF4-FFF2-40B4-BE49-F238E27FC236}">
                          <a16:creationId xmlns:a16="http://schemas.microsoft.com/office/drawing/2014/main" id="{3D9642B5-BD8C-435F-A463-A0BECD377D3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3" name="Rechte verbindingslijn 52">
                      <a:extLst>
                        <a:ext uri="{FF2B5EF4-FFF2-40B4-BE49-F238E27FC236}">
                          <a16:creationId xmlns:a16="http://schemas.microsoft.com/office/drawing/2014/main" id="{F5BB8F07-5C31-488E-942A-5D7CBED77E7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6" name="Groep 45">
                    <a:extLst>
                      <a:ext uri="{FF2B5EF4-FFF2-40B4-BE49-F238E27FC236}">
                        <a16:creationId xmlns:a16="http://schemas.microsoft.com/office/drawing/2014/main" id="{0FA2AF7F-578F-4846-8770-81A4CD18F5CF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7" name="Rechthoek 46">
                      <a:extLst>
                        <a:ext uri="{FF2B5EF4-FFF2-40B4-BE49-F238E27FC236}">
                          <a16:creationId xmlns:a16="http://schemas.microsoft.com/office/drawing/2014/main" id="{0C7CBB22-CD2E-4E39-ABCF-19908020620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8" name="Pijl: punthaak 47">
                      <a:extLst>
                        <a:ext uri="{FF2B5EF4-FFF2-40B4-BE49-F238E27FC236}">
                          <a16:creationId xmlns:a16="http://schemas.microsoft.com/office/drawing/2014/main" id="{73447F7E-C101-41B9-8E05-ABA3266BE57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CFA4D101-D568-42EE-AD0C-BCA8FFC34548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verhogen</a:t>
                </a:r>
              </a:p>
            </p:txBody>
          </p:sp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A3940509-23FD-4C83-915D-0E596F133944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 niveau verlagen</a:t>
                </a:r>
              </a:p>
            </p:txBody>
          </p:sp>
        </p:grpSp>
        <p:cxnSp>
          <p:nvCxnSpPr>
            <p:cNvPr id="20" name="Rechte verbindingslijn 19">
              <a:extLst>
                <a:ext uri="{FF2B5EF4-FFF2-40B4-BE49-F238E27FC236}">
                  <a16:creationId xmlns:a16="http://schemas.microsoft.com/office/drawing/2014/main" id="{4A97A65E-819C-4FD1-A72E-217C06A2E9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9676" y="2719710"/>
              <a:ext cx="4685243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90" name="Tekstvak 89">
              <a:extLst>
                <a:ext uri="{FF2B5EF4-FFF2-40B4-BE49-F238E27FC236}">
                  <a16:creationId xmlns:a16="http://schemas.microsoft.com/office/drawing/2014/main" id="{ACA6FC1D-C6C7-4BEC-95BE-856D7A25D3ED}"/>
                </a:ext>
              </a:extLst>
            </p:cNvPr>
            <p:cNvSpPr txBox="1"/>
            <p:nvPr userDrawn="1"/>
          </p:nvSpPr>
          <p:spPr>
            <a:xfrm>
              <a:off x="807791" y="3436580"/>
              <a:ext cx="4267128" cy="31085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16000" lvl="0" indent="-216000">
                <a:buFont typeface="Arial" panose="020B0604020202020204" pitchFamily="34" charset="0"/>
                <a:buChar char="•"/>
              </a:pPr>
              <a:r>
                <a:rPr lang="nl-NL" sz="18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Eerste</a:t>
              </a:r>
              <a:r>
                <a:rPr lang="nl-NL" noProof="0"/>
                <a:t> niveau</a:t>
              </a:r>
            </a:p>
            <a:p>
              <a:pPr marL="501750" lvl="1" indent="-285750">
                <a:buFont typeface="Arial" panose="020B0604020202020204" pitchFamily="34" charset="0"/>
                <a:buChar char="-"/>
              </a:pPr>
              <a:r>
                <a:rPr lang="nl-NL" noProof="0"/>
                <a:t>Tweede niveau</a:t>
              </a:r>
            </a:p>
            <a:p>
              <a:pPr marL="648000" lvl="2" indent="-216000">
                <a:buFont typeface="Arial" panose="020B0604020202020204" pitchFamily="34" charset="0"/>
                <a:buChar char="-"/>
              </a:pPr>
              <a:r>
                <a:rPr lang="nl-NL" noProof="0"/>
                <a:t>Derde niveau</a:t>
              </a:r>
            </a:p>
            <a:p>
              <a:pPr marL="0" lvl="3"/>
              <a:r>
                <a:rPr lang="nl-NL" b="1" noProof="0"/>
                <a:t>Vierde niveau</a:t>
              </a:r>
            </a:p>
            <a:p>
              <a:pPr marL="0" lvl="4"/>
              <a:r>
                <a:rPr lang="nl-NL" noProof="0"/>
                <a:t>Vijfde niveau</a:t>
              </a:r>
            </a:p>
            <a:p>
              <a:pPr marL="432000" lvl="5" indent="-432000">
                <a:buFont typeface="+mj-lt"/>
                <a:buAutoNum type="arabicPeriod"/>
              </a:pPr>
              <a:r>
                <a:rPr lang="nl-NL" noProof="0"/>
                <a:t>Zesde niveau</a:t>
              </a:r>
            </a:p>
            <a:p>
              <a:pPr marL="864000" lvl="6" indent="-432000">
                <a:buFont typeface="+mj-lt"/>
                <a:buAutoNum type="alphaLcPeriod"/>
              </a:pPr>
              <a:r>
                <a:rPr lang="nl-NL" noProof="0"/>
                <a:t>Zevende niveau - Subtitel</a:t>
              </a:r>
            </a:p>
            <a:p>
              <a:pPr marL="0" lvl="7">
                <a:spcAft>
                  <a:spcPts val="1200"/>
                </a:spcAft>
              </a:pPr>
              <a:r>
                <a:rPr lang="nl-NL" sz="3000" noProof="0"/>
                <a:t>Achtste niveau - Subtitel</a:t>
              </a:r>
            </a:p>
            <a:p>
              <a:pPr marL="0" lvl="8"/>
              <a:r>
                <a:rPr lang="nl-NL" noProof="0"/>
                <a:t>Negende Niveau</a:t>
              </a:r>
            </a:p>
            <a:p>
              <a:endParaRPr lang="nl-NL" noProof="0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75DFDF9-5322-4B10-9B8B-06ABF45035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8515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AAF85ED1-DA7E-43E7-BBE6-8953D8AF83E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51287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7EB6893E-C1A1-4E98-8AF9-6211D17E17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552502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663286AB-74D7-4FCD-8D85-8DDD7065FC5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6016537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5E2C31E3-7943-4E1B-B55A-F3833A683CC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34655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D5D8BCAC-25B6-41D4-A02F-B0BB26914B6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37427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AAF1F190-C472-43C7-8866-B7ED08F193E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0199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7AACA8B9-A7AB-42DE-9C16-24386748775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2971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13C42B36-BC26-441A-8FA2-BB267074BD7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5743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8BB401EE-98BA-4DB4-A611-74D31AB26636}"/>
                </a:ext>
              </a:extLst>
            </p:cNvPr>
            <p:cNvSpPr/>
            <p:nvPr userDrawn="1"/>
          </p:nvSpPr>
          <p:spPr>
            <a:xfrm>
              <a:off x="388223" y="2838439"/>
              <a:ext cx="4685243" cy="5905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op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tab om de tekstopmaak te wijzigen. Klik op de iconen zoals hierboven afgebeeld en kies het gewenste niveau.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uit:</a:t>
              </a:r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635C1030-4BB4-4A32-A302-11D5E5490F74}"/>
              </a:ext>
            </a:extLst>
          </p:cNvPr>
          <p:cNvGrpSpPr/>
          <p:nvPr/>
        </p:nvGrpSpPr>
        <p:grpSpPr>
          <a:xfrm>
            <a:off x="6090340" y="1714038"/>
            <a:ext cx="4298260" cy="4302351"/>
            <a:chOff x="6090340" y="1714038"/>
            <a:chExt cx="4298260" cy="4302351"/>
          </a:xfrm>
        </p:grpSpPr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F5C74C9C-6499-425E-82BF-73305EE8C3CB}"/>
                </a:ext>
              </a:extLst>
            </p:cNvPr>
            <p:cNvSpPr/>
            <p:nvPr userDrawn="1"/>
          </p:nvSpPr>
          <p:spPr>
            <a:xfrm>
              <a:off x="6095999" y="1714038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invoegen/wijzigen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F1BC5BF1-B80F-41D5-8E67-93715BDE56D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2080528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1" name="Rechte verbindingslijn 100">
              <a:extLst>
                <a:ext uri="{FF2B5EF4-FFF2-40B4-BE49-F238E27FC236}">
                  <a16:creationId xmlns:a16="http://schemas.microsoft.com/office/drawing/2014/main" id="{ED8E7ECA-57ED-4C7E-8D23-CACBCCD8CA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1955673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02" name="Rechte verbindingslijn 101">
              <a:extLst>
                <a:ext uri="{FF2B5EF4-FFF2-40B4-BE49-F238E27FC236}">
                  <a16:creationId xmlns:a16="http://schemas.microsoft.com/office/drawing/2014/main" id="{C8535EE1-A999-4CA1-B8E8-45A0675563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3291971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F91FD429-FE16-466B-AA1A-C8F7528DB061}"/>
                </a:ext>
              </a:extLst>
            </p:cNvPr>
            <p:cNvSpPr/>
            <p:nvPr userDrawn="1"/>
          </p:nvSpPr>
          <p:spPr>
            <a:xfrm>
              <a:off x="6456020" y="2146590"/>
              <a:ext cx="3932580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Verwijder de bestaande afbeelding indien nodig met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(voorbeeld hieronder).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983AFDEF-FE3A-48B3-8130-8062373DB38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3445836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A0EC1C6E-826A-4AF2-9126-FBDCD78D984E}"/>
                </a:ext>
              </a:extLst>
            </p:cNvPr>
            <p:cNvSpPr/>
            <p:nvPr userDrawn="1"/>
          </p:nvSpPr>
          <p:spPr>
            <a:xfrm>
              <a:off x="6456020" y="3511899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 en klip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 / </a:t>
              </a:r>
              <a:r>
                <a:rPr kumimoji="0" lang="nl-NL" sz="1100" b="1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Insert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07" name="Groep 106">
              <a:extLst>
                <a:ext uri="{FF2B5EF4-FFF2-40B4-BE49-F238E27FC236}">
                  <a16:creationId xmlns:a16="http://schemas.microsoft.com/office/drawing/2014/main" id="{00F6B808-F936-4101-A0EF-B1DE298B78C5}"/>
                </a:ext>
              </a:extLst>
            </p:cNvPr>
            <p:cNvGrpSpPr/>
            <p:nvPr userDrawn="1"/>
          </p:nvGrpSpPr>
          <p:grpSpPr>
            <a:xfrm>
              <a:off x="6456020" y="3923988"/>
              <a:ext cx="825500" cy="209550"/>
              <a:chOff x="13504624" y="2482850"/>
              <a:chExt cx="825500" cy="209550"/>
            </a:xfrm>
          </p:grpSpPr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0FFA0F29-509C-4E8E-B5A6-5D66C8574A2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80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42" name="Rechte verbindingslijn 141">
                <a:extLst>
                  <a:ext uri="{FF2B5EF4-FFF2-40B4-BE49-F238E27FC236}">
                    <a16:creationId xmlns:a16="http://schemas.microsoft.com/office/drawing/2014/main" id="{B38CFCB9-B8AF-488D-8BD8-97067270489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6350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3" name="Gelijkbenige driehoek 142">
                <a:extLst>
                  <a:ext uri="{FF2B5EF4-FFF2-40B4-BE49-F238E27FC236}">
                    <a16:creationId xmlns:a16="http://schemas.microsoft.com/office/drawing/2014/main" id="{F3FAEB39-79FA-4CD0-A3FD-37CEDDDA924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9C151F3A-3B71-42AE-BA15-7B50A0D6F25A}"/>
                </a:ext>
              </a:extLst>
            </p:cNvPr>
            <p:cNvGrpSpPr/>
            <p:nvPr userDrawn="1"/>
          </p:nvGrpSpPr>
          <p:grpSpPr>
            <a:xfrm>
              <a:off x="6456020" y="2855664"/>
              <a:ext cx="294789" cy="318834"/>
              <a:chOff x="14466489" y="1001522"/>
              <a:chExt cx="290627" cy="314333"/>
            </a:xfrm>
          </p:grpSpPr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E7294692-173B-4689-8B41-69204EFE42F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Ovaal 135">
                <a:extLst>
                  <a:ext uri="{FF2B5EF4-FFF2-40B4-BE49-F238E27FC236}">
                    <a16:creationId xmlns:a16="http://schemas.microsoft.com/office/drawing/2014/main" id="{96D5435F-40DC-43D1-B425-12C117CC53B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7" name="Vrije vorm: vorm 136">
                <a:extLst>
                  <a:ext uri="{FF2B5EF4-FFF2-40B4-BE49-F238E27FC236}">
                    <a16:creationId xmlns:a16="http://schemas.microsoft.com/office/drawing/2014/main" id="{7AB1FAB2-450C-488C-BBA0-2C1A8A5C84A4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Rechthoek: afgeronde hoeken 137">
                <a:extLst>
                  <a:ext uri="{FF2B5EF4-FFF2-40B4-BE49-F238E27FC236}">
                    <a16:creationId xmlns:a16="http://schemas.microsoft.com/office/drawing/2014/main" id="{F6C2FB0F-6E35-49C7-8D0C-7370584AA449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9" name="Rechte verbindingslijn 138">
                <a:extLst>
                  <a:ext uri="{FF2B5EF4-FFF2-40B4-BE49-F238E27FC236}">
                    <a16:creationId xmlns:a16="http://schemas.microsoft.com/office/drawing/2014/main" id="{81DC98CB-3420-4157-A476-509B1A496D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23C1BCE-E05B-4F23-9C09-F22122816702}"/>
                  </a:ext>
                </a:extLst>
              </p:cNvPr>
              <p:cNvCxnSpPr>
                <a:cxnSpLocks/>
                <a:stCxn id="138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2467B621-AC9E-454D-8364-464717FED1F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4420889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1DA47967-DC93-48B1-A486-31C6505F1F2E}"/>
                </a:ext>
              </a:extLst>
            </p:cNvPr>
            <p:cNvSpPr/>
            <p:nvPr userDrawn="1"/>
          </p:nvSpPr>
          <p:spPr>
            <a:xfrm>
              <a:off x="6456020" y="4486953"/>
              <a:ext cx="3932579" cy="43320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Rechter muisklik op </a:t>
              </a: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de miniweergave aan de linker kant van het scherm en kies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´Dia herstellen / Reset slide´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11" name="Rechte verbindingslijn 110">
              <a:extLst>
                <a:ext uri="{FF2B5EF4-FFF2-40B4-BE49-F238E27FC236}">
                  <a16:creationId xmlns:a16="http://schemas.microsoft.com/office/drawing/2014/main" id="{1BBEB69A-49BC-4F56-9D72-98CBAF7A1C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4239227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67AC28BA-F8AB-425A-BA69-C3120ABAEC58}"/>
                </a:ext>
              </a:extLst>
            </p:cNvPr>
            <p:cNvSpPr/>
            <p:nvPr userDrawn="1"/>
          </p:nvSpPr>
          <p:spPr>
            <a:xfrm>
              <a:off x="6460852" y="4946841"/>
              <a:ext cx="1624926" cy="805220"/>
            </a:xfrm>
            <a:prstGeom prst="rect">
              <a:avLst/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0" i="1" noProof="0">
                <a:solidFill>
                  <a:schemeClr val="tx1"/>
                </a:solidFill>
              </a:endParaRP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C1A04312-B8FE-47D6-AC5F-3BD0F654DCEC}"/>
                </a:ext>
              </a:extLst>
            </p:cNvPr>
            <p:cNvSpPr/>
            <p:nvPr userDrawn="1"/>
          </p:nvSpPr>
          <p:spPr>
            <a:xfrm>
              <a:off x="7312805" y="5338122"/>
              <a:ext cx="1176476" cy="58094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07202F7F-F330-4FC3-BEEA-7D018142BAF0}"/>
                </a:ext>
              </a:extLst>
            </p:cNvPr>
            <p:cNvSpPr/>
            <p:nvPr userDrawn="1"/>
          </p:nvSpPr>
          <p:spPr>
            <a:xfrm>
              <a:off x="7334769" y="5649511"/>
              <a:ext cx="1145758" cy="261256"/>
            </a:xfrm>
            <a:prstGeom prst="rect">
              <a:avLst/>
            </a:prstGeom>
            <a:solidFill>
              <a:srgbClr val="FCE4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E6E6011C-8062-4952-97D0-EB86F137C242}"/>
                </a:ext>
              </a:extLst>
            </p:cNvPr>
            <p:cNvGrpSpPr/>
            <p:nvPr userDrawn="1"/>
          </p:nvGrpSpPr>
          <p:grpSpPr>
            <a:xfrm>
              <a:off x="7394755" y="5403624"/>
              <a:ext cx="155951" cy="131922"/>
              <a:chOff x="12968658" y="3354141"/>
              <a:chExt cx="404800" cy="342430"/>
            </a:xfrm>
          </p:grpSpPr>
          <p:sp>
            <p:nvSpPr>
              <p:cNvPr id="129" name="Rechthoek: afgeronde hoeken 128">
                <a:extLst>
                  <a:ext uri="{FF2B5EF4-FFF2-40B4-BE49-F238E27FC236}">
                    <a16:creationId xmlns:a16="http://schemas.microsoft.com/office/drawing/2014/main" id="{4859B19F-5716-4618-B2CB-B32F0AA94ED9}"/>
                  </a:ext>
                </a:extLst>
              </p:cNvPr>
              <p:cNvSpPr/>
              <p:nvPr userDrawn="1"/>
            </p:nvSpPr>
            <p:spPr>
              <a:xfrm>
                <a:off x="12968658" y="3354141"/>
                <a:ext cx="404800" cy="342430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4BAF07D4-F9B7-4583-B28F-1E2F6F5808EB}"/>
                  </a:ext>
                </a:extLst>
              </p:cNvPr>
              <p:cNvSpPr/>
              <p:nvPr userDrawn="1"/>
            </p:nvSpPr>
            <p:spPr>
              <a:xfrm>
                <a:off x="13024992" y="3401157"/>
                <a:ext cx="305209" cy="41562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747A2D61-5323-43DA-888C-02E8C623CAA9}"/>
                  </a:ext>
                </a:extLst>
              </p:cNvPr>
              <p:cNvSpPr/>
              <p:nvPr userDrawn="1"/>
            </p:nvSpPr>
            <p:spPr>
              <a:xfrm>
                <a:off x="13025005" y="3471560"/>
                <a:ext cx="118776" cy="181689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Rechthoek 131">
                <a:extLst>
                  <a:ext uri="{FF2B5EF4-FFF2-40B4-BE49-F238E27FC236}">
                    <a16:creationId xmlns:a16="http://schemas.microsoft.com/office/drawing/2014/main" id="{333BBB92-5271-4072-9497-6C98C9AB1695}"/>
                  </a:ext>
                </a:extLst>
              </p:cNvPr>
              <p:cNvSpPr/>
              <p:nvPr userDrawn="1"/>
            </p:nvSpPr>
            <p:spPr>
              <a:xfrm>
                <a:off x="13180632" y="3481971"/>
                <a:ext cx="13527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E97ECC9C-2120-47DA-A1CC-7F097F2BAAAB}"/>
                  </a:ext>
                </a:extLst>
              </p:cNvPr>
              <p:cNvSpPr/>
              <p:nvPr userDrawn="1"/>
            </p:nvSpPr>
            <p:spPr>
              <a:xfrm>
                <a:off x="13180718" y="3554791"/>
                <a:ext cx="6941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Rechthoek 133">
                <a:extLst>
                  <a:ext uri="{FF2B5EF4-FFF2-40B4-BE49-F238E27FC236}">
                    <a16:creationId xmlns:a16="http://schemas.microsoft.com/office/drawing/2014/main" id="{C5254D64-F3F3-43CD-A061-81B4D03A3A6F}"/>
                  </a:ext>
                </a:extLst>
              </p:cNvPr>
              <p:cNvSpPr/>
              <p:nvPr userDrawn="1"/>
            </p:nvSpPr>
            <p:spPr>
              <a:xfrm>
                <a:off x="13180811" y="3627619"/>
                <a:ext cx="6941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7" name="Groep 116">
              <a:extLst>
                <a:ext uri="{FF2B5EF4-FFF2-40B4-BE49-F238E27FC236}">
                  <a16:creationId xmlns:a16="http://schemas.microsoft.com/office/drawing/2014/main" id="{33E6202F-D1B9-4001-829B-1F9BC25D2687}"/>
                </a:ext>
              </a:extLst>
            </p:cNvPr>
            <p:cNvGrpSpPr/>
            <p:nvPr userDrawn="1"/>
          </p:nvGrpSpPr>
          <p:grpSpPr>
            <a:xfrm>
              <a:off x="7375200" y="5702947"/>
              <a:ext cx="166739" cy="218963"/>
              <a:chOff x="12940828" y="3950597"/>
              <a:chExt cx="432813" cy="568367"/>
            </a:xfrm>
          </p:grpSpPr>
          <p:grpSp>
            <p:nvGrpSpPr>
              <p:cNvPr id="121" name="Groep 120">
                <a:extLst>
                  <a:ext uri="{FF2B5EF4-FFF2-40B4-BE49-F238E27FC236}">
                    <a16:creationId xmlns:a16="http://schemas.microsoft.com/office/drawing/2014/main" id="{879A8B81-43A6-4EEF-8DBB-6D9F1E2278E5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123" name="Rechthoek: afgeronde hoeken 122">
                  <a:extLst>
                    <a:ext uri="{FF2B5EF4-FFF2-40B4-BE49-F238E27FC236}">
                      <a16:creationId xmlns:a16="http://schemas.microsoft.com/office/drawing/2014/main" id="{F1DEFA56-8996-4E89-8962-8134A0EAE25A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" name="Rechthoek 123">
                  <a:extLst>
                    <a:ext uri="{FF2B5EF4-FFF2-40B4-BE49-F238E27FC236}">
                      <a16:creationId xmlns:a16="http://schemas.microsoft.com/office/drawing/2014/main" id="{70DE2D24-199C-446A-88CB-73142B67DE97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D3449182-8E03-4299-8DED-1155FFEBE4D2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AA465BAA-FB0E-4D37-BEB4-C9049DB325AB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7" name="Rechthoek 126">
                  <a:extLst>
                    <a:ext uri="{FF2B5EF4-FFF2-40B4-BE49-F238E27FC236}">
                      <a16:creationId xmlns:a16="http://schemas.microsoft.com/office/drawing/2014/main" id="{D525D1F6-BF6A-4C9F-9FBB-F60D9BF6D67E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6605A51D-FB8B-487F-BE05-4E838B38FAA2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2" name="Boog 121">
                <a:extLst>
                  <a:ext uri="{FF2B5EF4-FFF2-40B4-BE49-F238E27FC236}">
                    <a16:creationId xmlns:a16="http://schemas.microsoft.com/office/drawing/2014/main" id="{076A910D-4330-40E3-A918-92116CF546A1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  <p:sp>
          <p:nvSpPr>
            <p:cNvPr id="118" name="Tekstvak 117">
              <a:extLst>
                <a:ext uri="{FF2B5EF4-FFF2-40B4-BE49-F238E27FC236}">
                  <a16:creationId xmlns:a16="http://schemas.microsoft.com/office/drawing/2014/main" id="{AB39F992-DBBB-416A-B8B9-69ADF5B9372D}"/>
                </a:ext>
              </a:extLst>
            </p:cNvPr>
            <p:cNvSpPr txBox="1"/>
            <p:nvPr userDrawn="1"/>
          </p:nvSpPr>
          <p:spPr>
            <a:xfrm>
              <a:off x="7553169" y="5377232"/>
              <a:ext cx="855209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kern="1200" noProof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Indeling</a:t>
              </a:r>
            </a:p>
          </p:txBody>
        </p:sp>
        <p:sp>
          <p:nvSpPr>
            <p:cNvPr id="119" name="Tekstvak 118">
              <a:extLst>
                <a:ext uri="{FF2B5EF4-FFF2-40B4-BE49-F238E27FC236}">
                  <a16:creationId xmlns:a16="http://schemas.microsoft.com/office/drawing/2014/main" id="{25CE84CD-5213-4A2E-871F-BD6F258C9331}"/>
                </a:ext>
              </a:extLst>
            </p:cNvPr>
            <p:cNvSpPr txBox="1"/>
            <p:nvPr userDrawn="1"/>
          </p:nvSpPr>
          <p:spPr>
            <a:xfrm>
              <a:off x="7539740" y="5698358"/>
              <a:ext cx="855209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kern="1200" noProof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Dia herstellen</a:t>
              </a:r>
            </a:p>
          </p:txBody>
        </p:sp>
        <p:pic>
          <p:nvPicPr>
            <p:cNvPr id="120" name="Picture 3">
              <a:extLst>
                <a:ext uri="{FF2B5EF4-FFF2-40B4-BE49-F238E27FC236}">
                  <a16:creationId xmlns:a16="http://schemas.microsoft.com/office/drawing/2014/main" id="{C5C40FFF-327E-436B-9D74-8EC753A2DB7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5442" y="5785058"/>
              <a:ext cx="143086" cy="231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7" name="Titel">
            <a:extLst>
              <a:ext uri="{FF2B5EF4-FFF2-40B4-BE49-F238E27FC236}">
                <a16:creationId xmlns:a16="http://schemas.microsoft.com/office/drawing/2014/main" id="{67CD20C4-7145-40CE-A355-AA28D8AD4B92}"/>
              </a:ext>
            </a:extLst>
          </p:cNvPr>
          <p:cNvSpPr txBox="1"/>
          <p:nvPr/>
        </p:nvSpPr>
        <p:spPr>
          <a:xfrm>
            <a:off x="371476" y="296863"/>
            <a:ext cx="10108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</a:lstStyle>
          <a:p>
            <a:pPr lvl="0"/>
            <a:r>
              <a:rPr lang="nl-NL" sz="4000" b="1" noProof="0">
                <a:latin typeface="+mj-lt"/>
              </a:rPr>
              <a:t>Handleiding (verkort)</a:t>
            </a:r>
          </a:p>
        </p:txBody>
      </p:sp>
    </p:spTree>
    <p:extLst>
      <p:ext uri="{BB962C8B-B14F-4D97-AF65-F5344CB8AC3E}">
        <p14:creationId xmlns:p14="http://schemas.microsoft.com/office/powerpoint/2010/main" val="331646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30-10-2023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850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B94A498D-C906-4812-959B-BBA6D4E94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ED390-F77C-4CDE-BB93-EE6416285244}" type="datetimeFigureOut">
              <a:rPr lang="nl-NL" smtClean="0"/>
              <a:pPr/>
              <a:t>30-10-2023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08CA-A037-474B-AA6E-6C7C048F3532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22141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 0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96863"/>
            <a:ext cx="5645149" cy="2395967"/>
          </a:xfrm>
        </p:spPr>
        <p:txBody>
          <a:bodyPr anchor="t"/>
          <a:lstStyle>
            <a:lvl1pPr algn="l">
              <a:lnSpc>
                <a:spcPct val="85000"/>
              </a:lnSpc>
              <a:defRPr sz="6000" spc="-12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1C6C6D-C3CA-4FC9-A485-7EAAB57E7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2699255"/>
            <a:ext cx="5645149" cy="3430083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Tijdelijke aanduiding voor tekst 26">
            <a:extLst>
              <a:ext uri="{FF2B5EF4-FFF2-40B4-BE49-F238E27FC236}">
                <a16:creationId xmlns:a16="http://schemas.microsoft.com/office/drawing/2014/main" id="{41AB786A-2A3B-4717-89E5-8E35FE4DBE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56685" y="5896036"/>
            <a:ext cx="2750400" cy="57169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rIns="406800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26E3DA42-E656-4206-A24B-B5FAE257CF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DFED390-F77C-4CDE-BB93-EE6416285244}" type="datetimeFigureOut">
              <a:rPr lang="nl-NL" smtClean="0"/>
              <a:pPr/>
              <a:t>30-10-2023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86050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 0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Vormentaal">
            <a:extLst>
              <a:ext uri="{FF2B5EF4-FFF2-40B4-BE49-F238E27FC236}">
                <a16:creationId xmlns:a16="http://schemas.microsoft.com/office/drawing/2014/main" id="{E44F29B4-B10E-4A7C-9AA2-62C4B57A5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001962"/>
            <a:ext cx="8676000" cy="2484000"/>
          </a:xfrm>
        </p:spPr>
        <p:txBody>
          <a:bodyPr anchor="b"/>
          <a:lstStyle>
            <a:lvl1pPr algn="l">
              <a:lnSpc>
                <a:spcPct val="85000"/>
              </a:lnSpc>
              <a:defRPr sz="6000" spc="-120" baseline="0"/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DFED390-F77C-4CDE-BB93-EE6416285244}" type="datetimeFigureOut">
              <a:rPr lang="nl-NL" smtClean="0"/>
              <a:pPr/>
              <a:t>30-10-2023</a:t>
            </a:fld>
            <a:endParaRPr lang="nl-NL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2C6F9455-E769-9844-A268-79DC7B710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4290" y="5950661"/>
            <a:ext cx="2408665" cy="77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45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oudsopgav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ormentaal">
            <a:extLst>
              <a:ext uri="{FF2B5EF4-FFF2-40B4-BE49-F238E27FC236}">
                <a16:creationId xmlns:a16="http://schemas.microsoft.com/office/drawing/2014/main" id="{610CCB28-A748-4AA9-A239-EEA4BBF0E6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260000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 numCol="2" spcCol="180000">
            <a:noAutofit/>
          </a:bodyPr>
          <a:lstStyle>
            <a:lvl1pPr marL="648000" indent="-648000">
              <a:spcBef>
                <a:spcPts val="2800"/>
              </a:spcBef>
              <a:buFont typeface="+mj-lt"/>
              <a:buAutoNum type="arabicPeriod"/>
              <a:defRPr sz="3000" b="1">
                <a:solidFill>
                  <a:schemeClr val="tx1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ED390-F77C-4CDE-BB93-EE6416285244}" type="datetimeFigureOut">
              <a:rPr lang="nl-NL" smtClean="0"/>
              <a:pPr/>
              <a:t>30-10-2023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08CA-A037-474B-AA6E-6C7C048F3532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9327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houdsopgave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ormentaal">
            <a:extLst>
              <a:ext uri="{FF2B5EF4-FFF2-40B4-BE49-F238E27FC236}">
                <a16:creationId xmlns:a16="http://schemas.microsoft.com/office/drawing/2014/main" id="{EAAEE556-E267-4E86-B8C7-B4E4452546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96863"/>
            <a:ext cx="10260000" cy="116040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 numCol="2" spcCol="180000">
            <a:noAutofit/>
          </a:bodyPr>
          <a:lstStyle>
            <a:lvl1pPr marL="648000" indent="-648000">
              <a:spcBef>
                <a:spcPts val="2800"/>
              </a:spcBef>
              <a:buClr>
                <a:schemeClr val="accent1"/>
              </a:buClr>
              <a:buFont typeface="+mj-lt"/>
              <a:buAutoNum type="arabicPeriod"/>
              <a:defRPr sz="3000" b="1">
                <a:solidFill>
                  <a:schemeClr val="accent3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accent3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ED390-F77C-4CDE-BB93-EE6416285244}" type="datetimeFigureOut">
              <a:rPr lang="nl-NL" smtClean="0"/>
              <a:pPr/>
              <a:t>30-10-2023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 dirty="0"/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0224F01-BFD3-4032-8F27-364493696B66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E4A0A9F3-30A5-47A0-A2F5-C567F034DA3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F605AB36-3819-4060-90DA-E95C41610AC9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75A95424-12A7-4B53-ADA1-73DB05791E52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D333531-FF02-4B8F-A92B-FB8A65B908D3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19FED0C-E443-4B6E-A545-4EC2493707A0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89256D36-415E-4460-B920-A328317F5B3F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F7291F7-3F41-4A72-BD4D-8FFD8E680E4B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1182291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45148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5645149" cy="4419599"/>
          </a:xfrm>
        </p:spPr>
        <p:txBody>
          <a:bodyPr numCol="1" spcCol="180000">
            <a:noAutofit/>
          </a:bodyPr>
          <a:lstStyle>
            <a:lvl1pPr marL="648000" indent="-648000">
              <a:spcBef>
                <a:spcPts val="2800"/>
              </a:spcBef>
              <a:buFont typeface="+mj-lt"/>
              <a:buAutoNum type="arabicPeriod"/>
              <a:defRPr sz="3000" b="1">
                <a:solidFill>
                  <a:schemeClr val="tx1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ED390-F77C-4CDE-BB93-EE6416285244}" type="datetimeFigureOut">
              <a:rPr lang="nl-NL" smtClean="0"/>
              <a:pPr/>
              <a:t>30-10-2023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08CA-A037-474B-AA6E-6C7C048F3532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afbeelding 24">
            <a:extLst>
              <a:ext uri="{FF2B5EF4-FFF2-40B4-BE49-F238E27FC236}">
                <a16:creationId xmlns:a16="http://schemas.microsoft.com/office/drawing/2014/main" id="{7FA7122C-11FD-46BD-AE2D-3F37E88F88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20" name="Logo">
            <a:extLst>
              <a:ext uri="{FF2B5EF4-FFF2-40B4-BE49-F238E27FC236}">
                <a16:creationId xmlns:a16="http://schemas.microsoft.com/office/drawing/2014/main" id="{053E2554-49CE-45F5-9087-DC2D03D595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99221" y="6308761"/>
            <a:ext cx="810000" cy="1683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28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759933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5F28369-D853-41FC-B421-7149A2BF2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108030" cy="1160403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/>
          <a:p>
            <a:endParaRPr lang="nl-NL" noProof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07AA40-F257-4F75-AEE1-A6910D0C5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709739"/>
            <a:ext cx="11449050" cy="435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 - Subtitel</a:t>
            </a:r>
          </a:p>
          <a:p>
            <a:pPr lvl="7"/>
            <a:r>
              <a:rPr lang="nl-NL" noProof="0"/>
              <a:t>Achtste niveau - Subtitel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F86E3F-0C63-4E97-895C-45E3D9DA10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7020000"/>
            <a:ext cx="1620000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rgbClr val="E6E6E6"/>
                </a:solidFill>
              </a:defRPr>
            </a:lvl1pPr>
          </a:lstStyle>
          <a:p>
            <a:fld id="{FDFED390-F77C-4CDE-BB93-EE6416285244}" type="datetimeFigureOut">
              <a:rPr lang="nl-NL" smtClean="0"/>
              <a:pPr/>
              <a:t>30-10-2023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77FCBCE-DC2F-4902-A3CE-81254D6F4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568" y="6325170"/>
            <a:ext cx="5296057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A90362-143D-4A57-889A-3B5E336B0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6" y="6325170"/>
            <a:ext cx="31194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 dirty="0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AC2B3D40-4D66-4B96-8808-38A2F4F4C97E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71AEE973-A991-4793-A737-1C2D82A7AA3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E6AAFCD-6B85-4093-8424-57DECBB9020C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804F2F31-380C-400D-9AC4-1FDFA21E5423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95ECC52-9B4D-430D-979C-990E6A3C971C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4085E259-5C17-488D-9829-4345C64B80F9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9DFBDC82-81BF-49C8-9ADC-C124E19655F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24B01084-4721-4A15-87C0-03BBF8FE1D2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4198531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  <p:sldLayoutId id="2147483778" r:id="rId19"/>
    <p:sldLayoutId id="2147483779" r:id="rId20"/>
    <p:sldLayoutId id="2147483780" r:id="rId21"/>
    <p:sldLayoutId id="2147483781" r:id="rId22"/>
    <p:sldLayoutId id="2147483782" r:id="rId23"/>
    <p:sldLayoutId id="2147483783" r:id="rId24"/>
    <p:sldLayoutId id="2147483784" r:id="rId25"/>
    <p:sldLayoutId id="2147483785" r:id="rId26"/>
    <p:sldLayoutId id="2147483786" r:id="rId27"/>
    <p:sldLayoutId id="2147483787" r:id="rId28"/>
    <p:sldLayoutId id="2147483788" r:id="rId29"/>
    <p:sldLayoutId id="2147483789" r:id="rId30"/>
    <p:sldLayoutId id="2147483790" r:id="rId31"/>
    <p:sldLayoutId id="2147483791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-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Font typeface="+mj-lt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432000" algn="l" defTabSz="91440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432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alphaLcPeriod"/>
        <a:defRPr lang="nl-NL" sz="1800" kern="1200" noProof="0" dirty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lang="nl-NL" sz="3000" kern="1200" noProof="0" dirty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34">
          <p15:clr>
            <a:srgbClr val="F26B43"/>
          </p15:clr>
        </p15:guide>
        <p15:guide id="4" pos="7446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1071">
          <p15:clr>
            <a:srgbClr val="F26B43"/>
          </p15:clr>
        </p15:guide>
        <p15:guide id="7" orient="horz" pos="3861">
          <p15:clr>
            <a:srgbClr val="F26B43"/>
          </p15:clr>
        </p15:guide>
        <p15:guide id="8" orient="horz" pos="39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apS0JRggW0" TargetMode="External"/><Relationship Id="rId2" Type="http://schemas.openxmlformats.org/officeDocument/2006/relationships/hyperlink" Target="https://www.youtube.com/watch?v=VL4oWMUkelQ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youtube.com/watch?v=sC6j4jOIZsY&amp;t=1s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youtube.com/watch?v=OOGgy6VyyMM" TargetMode="Externa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youtube.com/watch?v=TJDpmajcWpg" TargetMode="Externa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www.youtube.com/watch?v=TJDpmajcWpg" TargetMode="Externa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nl-NL" dirty="0"/>
              <a:t>Huisvesting varkens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1384" y="404664"/>
            <a:ext cx="6635080" cy="5649491"/>
          </a:xfrm>
        </p:spPr>
        <p:txBody>
          <a:bodyPr/>
          <a:lstStyle/>
          <a:p>
            <a:pPr marL="0" indent="0">
              <a:buNone/>
            </a:pPr>
            <a:r>
              <a:rPr lang="nl-NL" sz="2400" b="1" dirty="0"/>
              <a:t>Nieuwe concepten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2400" dirty="0">
                <a:hlinkClick r:id="rId2"/>
              </a:rPr>
              <a:t>Vrijloopkraamhok </a:t>
            </a:r>
            <a:r>
              <a:rPr lang="nl-NL" sz="2400" dirty="0" err="1">
                <a:hlinkClick r:id="rId2"/>
              </a:rPr>
              <a:t>ProDromi</a:t>
            </a:r>
            <a:endParaRPr lang="nl-NL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nl-NL" sz="2400" dirty="0">
                <a:hlinkClick r:id="rId3"/>
              </a:rPr>
              <a:t>Varkenshouder </a:t>
            </a:r>
            <a:r>
              <a:rPr lang="nl-NL" sz="2400" dirty="0" err="1">
                <a:hlinkClick r:id="rId3"/>
              </a:rPr>
              <a:t>Vernooij</a:t>
            </a:r>
            <a:endParaRPr lang="nl-NL" sz="2400" dirty="0"/>
          </a:p>
        </p:txBody>
      </p:sp>
      <p:pic>
        <p:nvPicPr>
          <p:cNvPr id="6148" name="Picture 4" descr="Afbeeldingsresultaat voor vrijloopkraamho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063" y="3213537"/>
            <a:ext cx="6049887" cy="336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D33F391-0DA6-3627-5954-2654702D0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50" y="2132856"/>
            <a:ext cx="5548113" cy="343057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B6FD6D8-ECD0-1598-BE95-C50ACFD3C6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6063" y="241658"/>
            <a:ext cx="4566743" cy="296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66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63352" y="1219200"/>
            <a:ext cx="11449050" cy="4419599"/>
          </a:xfrm>
        </p:spPr>
        <p:txBody>
          <a:bodyPr/>
          <a:lstStyle/>
          <a:p>
            <a:pPr marL="0" indent="0">
              <a:buNone/>
            </a:pPr>
            <a:r>
              <a:rPr lang="nl-NL" sz="2400" dirty="0"/>
              <a:t>Benoem voordelen en nadelen ten aanzien van het </a:t>
            </a:r>
          </a:p>
          <a:p>
            <a:pPr marL="0" indent="0">
              <a:buNone/>
            </a:pPr>
            <a:r>
              <a:rPr lang="nl-NL" sz="2400" dirty="0"/>
              <a:t>vrijloopkraamhok dit systeem.</a:t>
            </a:r>
          </a:p>
        </p:txBody>
      </p:sp>
    </p:spTree>
    <p:extLst>
      <p:ext uri="{BB962C8B-B14F-4D97-AF65-F5344CB8AC3E}">
        <p14:creationId xmlns:p14="http://schemas.microsoft.com/office/powerpoint/2010/main" val="4155122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Guste zeugen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1476" y="1219200"/>
            <a:ext cx="11449050" cy="4419599"/>
          </a:xfrm>
        </p:spPr>
        <p:txBody>
          <a:bodyPr/>
          <a:lstStyle/>
          <a:p>
            <a:r>
              <a:rPr lang="nl-NL" dirty="0"/>
              <a:t>Na spenen</a:t>
            </a:r>
          </a:p>
          <a:p>
            <a:r>
              <a:rPr lang="nl-NL" dirty="0"/>
              <a:t>Individuele huisvesting tot maximaal 4 dagen na insemineren</a:t>
            </a:r>
          </a:p>
          <a:p>
            <a:r>
              <a:rPr lang="nl-NL" dirty="0"/>
              <a:t>Individuele voedering, flush voer of extra suikers bijvoeren</a:t>
            </a:r>
          </a:p>
          <a:p>
            <a:r>
              <a:rPr lang="nl-NL" dirty="0"/>
              <a:t>Betonnen roosters, beter metalen rooster, eventueel opklapbaar</a:t>
            </a:r>
          </a:p>
          <a:p>
            <a:r>
              <a:rPr lang="nl-NL" dirty="0"/>
              <a:t>Licht: 150 lux licht bij de kop van de zeug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6E24D5F-CC9E-6F22-887A-FAC205E6C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056" y="2492896"/>
            <a:ext cx="5395079" cy="361962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11AC742-C9D5-2E48-F4CC-3A80BA0C1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42" y="3204701"/>
            <a:ext cx="5614799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55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9416" y="640258"/>
            <a:ext cx="8424936" cy="5577483"/>
          </a:xfrm>
        </p:spPr>
        <p:txBody>
          <a:bodyPr/>
          <a:lstStyle/>
          <a:p>
            <a:pPr marL="0" indent="0">
              <a:buNone/>
            </a:pPr>
            <a:r>
              <a:rPr lang="nl-NL" sz="2400" dirty="0"/>
              <a:t>De beer</a:t>
            </a:r>
          </a:p>
          <a:p>
            <a:r>
              <a:rPr lang="nl-NL" sz="2400" dirty="0"/>
              <a:t>Open front in verband met beercontact</a:t>
            </a:r>
          </a:p>
          <a:p>
            <a:r>
              <a:rPr lang="nl-NL" sz="2400" dirty="0"/>
              <a:t>Per vijf zeugen een poortje</a:t>
            </a:r>
          </a:p>
          <a:p>
            <a:r>
              <a:rPr lang="nl-NL" sz="2400" dirty="0"/>
              <a:t>Beer niet huisvesten in de </a:t>
            </a:r>
            <a:r>
              <a:rPr lang="nl-NL" sz="2400" dirty="0" err="1"/>
              <a:t>dekstal</a:t>
            </a:r>
            <a:endParaRPr lang="nl-NL" sz="2000" dirty="0"/>
          </a:p>
        </p:txBody>
      </p:sp>
      <p:pic>
        <p:nvPicPr>
          <p:cNvPr id="26626" name="Picture 2" descr="Afbeeldingsresultaat voor zoekbe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217" y="2420888"/>
            <a:ext cx="4704185" cy="35281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Gespeende biggenafdeling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5491" y="1219200"/>
            <a:ext cx="11449050" cy="4419599"/>
          </a:xfrm>
        </p:spPr>
        <p:txBody>
          <a:bodyPr/>
          <a:lstStyle/>
          <a:p>
            <a:r>
              <a:rPr lang="nl-NL" sz="2400" dirty="0"/>
              <a:t>Na spenen tot en met afleveren</a:t>
            </a:r>
          </a:p>
          <a:p>
            <a:r>
              <a:rPr lang="nl-NL" sz="2400" dirty="0"/>
              <a:t>0,4 m</a:t>
            </a:r>
            <a:r>
              <a:rPr lang="nl-NL" sz="2400" baseline="30000" dirty="0"/>
              <a:t>2</a:t>
            </a:r>
            <a:r>
              <a:rPr lang="nl-NL" sz="2400" dirty="0"/>
              <a:t> per big</a:t>
            </a:r>
          </a:p>
          <a:p>
            <a:r>
              <a:rPr lang="nl-NL" sz="2400" dirty="0"/>
              <a:t>Volledig roostervloer </a:t>
            </a:r>
            <a:r>
              <a:rPr lang="nl-NL" sz="2400" dirty="0">
                <a:sym typeface="Wingdings" panose="05000000000000000000" pitchFamily="2" charset="2"/>
              </a:rPr>
              <a:t> kunststofrooster</a:t>
            </a:r>
          </a:p>
          <a:p>
            <a:r>
              <a:rPr lang="nl-NL" sz="2400" dirty="0">
                <a:sym typeface="Wingdings" panose="05000000000000000000" pitchFamily="2" charset="2"/>
              </a:rPr>
              <a:t>Bij beton of staalrooster  40% dichte vloer, 016 m</a:t>
            </a:r>
            <a:r>
              <a:rPr lang="nl-NL" sz="2400" baseline="30000" dirty="0"/>
              <a:t>2</a:t>
            </a:r>
            <a:r>
              <a:rPr lang="nl-NL" sz="2400" dirty="0">
                <a:sym typeface="Wingdings" panose="05000000000000000000" pitchFamily="2" charset="2"/>
              </a:rPr>
              <a:t>  (met vloerverwarming)</a:t>
            </a:r>
            <a:endParaRPr lang="nl-NL" sz="2400" dirty="0"/>
          </a:p>
          <a:p>
            <a:r>
              <a:rPr lang="nl-NL" sz="2400" dirty="0"/>
              <a:t>Ideale hokbezetting: 12 tot 16 biggen</a:t>
            </a:r>
          </a:p>
          <a:p>
            <a:r>
              <a:rPr lang="nl-NL" sz="2400" dirty="0"/>
              <a:t>Controlegang</a:t>
            </a:r>
          </a:p>
          <a:p>
            <a:endParaRPr lang="nl-NL" dirty="0"/>
          </a:p>
        </p:txBody>
      </p:sp>
      <p:pic>
        <p:nvPicPr>
          <p:cNvPr id="33794" name="Picture 2" descr="Afbeeldingsresultaat voor gespeende bigg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491" y="3963704"/>
            <a:ext cx="3888371" cy="2597432"/>
          </a:xfrm>
          <a:prstGeom prst="rect">
            <a:avLst/>
          </a:prstGeom>
          <a:noFill/>
        </p:spPr>
      </p:pic>
      <p:pic>
        <p:nvPicPr>
          <p:cNvPr id="33796" name="Picture 4" descr="Afbeeldingsresultaat voor gespeende biggen grote groe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2624" y="3963704"/>
            <a:ext cx="3931247" cy="2597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Gespeende biggenafdeling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B13622C-61D9-F8CE-6CEE-F7894B7AB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340768"/>
            <a:ext cx="12038929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37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1384" y="332656"/>
            <a:ext cx="9577064" cy="5649491"/>
          </a:xfrm>
        </p:spPr>
        <p:txBody>
          <a:bodyPr/>
          <a:lstStyle/>
          <a:p>
            <a:pPr marL="0" indent="0">
              <a:buNone/>
            </a:pPr>
            <a:r>
              <a:rPr lang="nl-NL" sz="2000" dirty="0"/>
              <a:t>Hokafscheiding</a:t>
            </a:r>
          </a:p>
          <a:p>
            <a:pPr>
              <a:buFont typeface="Wingdings" pitchFamily="2" charset="2"/>
              <a:buChar char="Ø"/>
            </a:pPr>
            <a:r>
              <a:rPr lang="nl-NL" sz="2000" dirty="0"/>
              <a:t>Ongeveer 0,80 meter hoog. Waarvan ongeveer 0,60 meter dicht.</a:t>
            </a:r>
          </a:p>
          <a:p>
            <a:pPr>
              <a:buFont typeface="Wingdings" pitchFamily="2" charset="2"/>
              <a:buChar char="Ø"/>
            </a:pPr>
            <a:r>
              <a:rPr lang="nl-NL" sz="2000" dirty="0"/>
              <a:t>Tussen 2 hokken open hokafscheiding vanaf 0,30 meter boven mestkanaal.</a:t>
            </a:r>
          </a:p>
          <a:p>
            <a:pPr>
              <a:buFont typeface="Wingdings" pitchFamily="2" charset="2"/>
              <a:buChar char="Ø"/>
            </a:pPr>
            <a:r>
              <a:rPr lang="nl-NL" sz="2000" dirty="0"/>
              <a:t>Om de 2 hokken is de hokafscheiding helemaal dicht.</a:t>
            </a:r>
          </a:p>
        </p:txBody>
      </p:sp>
      <p:pic>
        <p:nvPicPr>
          <p:cNvPr id="35842" name="Picture 2" descr="Afbeeldingsresultaat voor gespeende biggen hokafscheid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1393" y="2132856"/>
            <a:ext cx="5761948" cy="3240360"/>
          </a:xfrm>
          <a:prstGeom prst="rect">
            <a:avLst/>
          </a:prstGeom>
          <a:noFill/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4DC5D7B-59B2-5852-C9F6-A92D3911B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36" y="2132856"/>
            <a:ext cx="4928265" cy="324036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Dragende zeugenafdeling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1476" y="1219200"/>
            <a:ext cx="11449050" cy="4419599"/>
          </a:xfrm>
        </p:spPr>
        <p:txBody>
          <a:bodyPr/>
          <a:lstStyle/>
          <a:p>
            <a:r>
              <a:rPr lang="nl-NL" sz="2400" dirty="0"/>
              <a:t>Belangrijk om de </a:t>
            </a:r>
            <a:r>
              <a:rPr lang="nl-NL" sz="2400" dirty="0" err="1"/>
              <a:t>gelten</a:t>
            </a:r>
            <a:r>
              <a:rPr lang="nl-NL" sz="2400" dirty="0"/>
              <a:t> te socialiseren.</a:t>
            </a:r>
          </a:p>
          <a:p>
            <a:r>
              <a:rPr lang="nl-NL" sz="2400" dirty="0"/>
              <a:t>Rangorde bepalen en indien nodig opgeven</a:t>
            </a:r>
          </a:p>
          <a:p>
            <a:r>
              <a:rPr lang="nl-NL" sz="2400" dirty="0"/>
              <a:t>Wennen aan de mens</a:t>
            </a:r>
          </a:p>
          <a:p>
            <a:endParaRPr lang="nl-NL" sz="2400" dirty="0"/>
          </a:p>
          <a:p>
            <a:endParaRPr lang="nl-NL" dirty="0"/>
          </a:p>
        </p:txBody>
      </p:sp>
      <p:pic>
        <p:nvPicPr>
          <p:cNvPr id="5" name="Afbeelding 4">
            <a:hlinkClick r:id="rId2"/>
            <a:extLst>
              <a:ext uri="{FF2B5EF4-FFF2-40B4-BE49-F238E27FC236}">
                <a16:creationId xmlns:a16="http://schemas.microsoft.com/office/drawing/2014/main" id="{7EFD1859-81E0-63ED-E74E-E2860DAB9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848" y="1972286"/>
            <a:ext cx="6945259" cy="457229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B3315E7-127D-C56C-C9F3-929A3B77A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2400044"/>
            <a:ext cx="3852100" cy="414453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Dragende zeugenafdeling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1476" y="1219200"/>
            <a:ext cx="11449050" cy="4419599"/>
          </a:xfrm>
        </p:spPr>
        <p:txBody>
          <a:bodyPr/>
          <a:lstStyle/>
          <a:p>
            <a:r>
              <a:rPr lang="nl-NL" sz="2400" dirty="0"/>
              <a:t>Na dekken</a:t>
            </a:r>
          </a:p>
          <a:p>
            <a:r>
              <a:rPr lang="nl-NL" sz="2400" dirty="0"/>
              <a:t>Wel of niet gelijktijdig vreten</a:t>
            </a:r>
          </a:p>
          <a:p>
            <a:r>
              <a:rPr lang="nl-NL" sz="2400" dirty="0"/>
              <a:t>Stabiele groep of dynamische groep</a:t>
            </a:r>
          </a:p>
          <a:p>
            <a:r>
              <a:rPr lang="nl-NL" sz="2400" dirty="0"/>
              <a:t>2,25 m</a:t>
            </a:r>
            <a:r>
              <a:rPr lang="nl-NL" sz="2400" baseline="30000" dirty="0"/>
              <a:t>2</a:t>
            </a:r>
            <a:r>
              <a:rPr lang="nl-NL" sz="2400" dirty="0"/>
              <a:t> per zeug (&gt; 40 dieren – 10% / &lt; 6 dieren + 10%)</a:t>
            </a:r>
          </a:p>
          <a:p>
            <a:endParaRPr lang="nl-NL" sz="2400" dirty="0"/>
          </a:p>
          <a:p>
            <a:endParaRPr lang="nl-NL" dirty="0"/>
          </a:p>
        </p:txBody>
      </p:sp>
      <p:pic>
        <p:nvPicPr>
          <p:cNvPr id="5122" name="Picture 2" descr="Afbeeldingsresultaat voor dragende zeug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2" y="2983239"/>
            <a:ext cx="6360706" cy="35778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0082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9416" y="404664"/>
            <a:ext cx="9217024" cy="5865515"/>
          </a:xfrm>
        </p:spPr>
        <p:txBody>
          <a:bodyPr/>
          <a:lstStyle/>
          <a:p>
            <a:pPr marL="0" indent="0">
              <a:buNone/>
            </a:pPr>
            <a:r>
              <a:rPr lang="nl-NL" sz="2400" dirty="0"/>
              <a:t>Voerligboxen met uitloop</a:t>
            </a:r>
          </a:p>
          <a:p>
            <a:r>
              <a:rPr lang="nl-NL" sz="2400" dirty="0"/>
              <a:t>Uitdaging is 1,3 m aaneengesloten dichte vloer per dier</a:t>
            </a:r>
          </a:p>
          <a:p>
            <a:r>
              <a:rPr lang="nl-NL" sz="2400" dirty="0"/>
              <a:t>Verplaatsen dieren uit de achterste groep</a:t>
            </a:r>
          </a:p>
        </p:txBody>
      </p:sp>
      <p:pic>
        <p:nvPicPr>
          <p:cNvPr id="28674" name="Picture 2" descr="Afbeeldingsresultaat voor voerligboxen met uitlo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3432" y="1556791"/>
            <a:ext cx="6925086" cy="47133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nl-NL" dirty="0"/>
              <a:t>Eerste les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nl-NL" sz="1700"/>
              <a:t>Noem de behoeften van het varken:</a:t>
            </a:r>
          </a:p>
          <a:p>
            <a:pPr marL="51435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l-NL" sz="1700"/>
              <a:t>Rusten</a:t>
            </a:r>
          </a:p>
          <a:p>
            <a:pPr marL="51435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l-NL" sz="1700"/>
              <a:t>Verzadiging</a:t>
            </a:r>
          </a:p>
          <a:p>
            <a:pPr marL="51435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l-NL" sz="1700"/>
              <a:t>Excretie</a:t>
            </a:r>
          </a:p>
          <a:p>
            <a:pPr marL="51435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l-NL" sz="1700"/>
              <a:t>Zelfverzorging</a:t>
            </a:r>
          </a:p>
          <a:p>
            <a:pPr marL="51435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l-NL" sz="1700"/>
              <a:t>Exploratie</a:t>
            </a:r>
          </a:p>
          <a:p>
            <a:pPr marL="51435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l-NL" sz="1700"/>
              <a:t>Sociaal gedrag</a:t>
            </a:r>
          </a:p>
          <a:p>
            <a:pPr marL="51435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l-NL" sz="1700" err="1"/>
              <a:t>Thermoregulatie</a:t>
            </a:r>
            <a:endParaRPr lang="nl-NL" sz="1700"/>
          </a:p>
          <a:p>
            <a:pPr marL="51435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l-NL" sz="1700"/>
              <a:t>Veiligheid</a:t>
            </a:r>
          </a:p>
          <a:p>
            <a:pPr marL="51435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l-NL" sz="1700"/>
              <a:t>Gezondheid</a:t>
            </a:r>
          </a:p>
          <a:p>
            <a:pPr marL="51435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l-NL" sz="1700"/>
              <a:t>Beweging</a:t>
            </a:r>
          </a:p>
          <a:p>
            <a:pPr marL="51435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l-NL" sz="1700"/>
              <a:t>Seksueel gedrag</a:t>
            </a:r>
          </a:p>
          <a:p>
            <a:pPr marL="51435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l-NL" sz="1700" err="1"/>
              <a:t>Nestbouwgedrag</a:t>
            </a:r>
            <a:endParaRPr lang="nl-NL" sz="1700"/>
          </a:p>
          <a:p>
            <a:pPr marL="51435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l-NL" sz="1700" err="1"/>
              <a:t>Maternaal</a:t>
            </a:r>
            <a:r>
              <a:rPr lang="nl-NL" sz="1700"/>
              <a:t> gedrag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nl-NL" sz="1700"/>
          </a:p>
        </p:txBody>
      </p:sp>
      <p:pic>
        <p:nvPicPr>
          <p:cNvPr id="5" name="Picture 4" descr="Een zwarte paraplu boven een spaarvarken">
            <a:extLst>
              <a:ext uri="{FF2B5EF4-FFF2-40B4-BE49-F238E27FC236}">
                <a16:creationId xmlns:a16="http://schemas.microsoft.com/office/drawing/2014/main" id="{10569A71-E1FF-EEDB-C1F7-36051ACC0C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43" r="15633"/>
          <a:stretch/>
        </p:blipFill>
        <p:spPr>
          <a:xfrm>
            <a:off x="20" y="10"/>
            <a:ext cx="6016602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318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3392" y="404664"/>
            <a:ext cx="6635080" cy="5649491"/>
          </a:xfrm>
        </p:spPr>
        <p:txBody>
          <a:bodyPr/>
          <a:lstStyle/>
          <a:p>
            <a:pPr marL="0" indent="0">
              <a:buNone/>
            </a:pPr>
            <a:r>
              <a:rPr lang="nl-NL" sz="2400" dirty="0"/>
              <a:t>Wennen aan huisvestingsysteem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r>
              <a:rPr lang="nl-NL" sz="2400" dirty="0"/>
              <a:t>Voerligbox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EE5FC74-C115-E44F-5D19-6C801133D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772816"/>
            <a:ext cx="7560840" cy="491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66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83432" y="404664"/>
            <a:ext cx="10873208" cy="5793507"/>
          </a:xfrm>
        </p:spPr>
        <p:txBody>
          <a:bodyPr/>
          <a:lstStyle/>
          <a:p>
            <a:pPr marL="0" indent="0">
              <a:buNone/>
            </a:pPr>
            <a:r>
              <a:rPr lang="nl-NL" sz="2400" dirty="0"/>
              <a:t>Vloervoedering/ lange trog</a:t>
            </a:r>
          </a:p>
          <a:p>
            <a:r>
              <a:rPr lang="nl-NL" sz="2400" dirty="0"/>
              <a:t>Uitdaging is het mogelijk afvreten door de snelle eter.</a:t>
            </a:r>
          </a:p>
          <a:p>
            <a:r>
              <a:rPr lang="nl-NL" sz="2400" dirty="0" err="1"/>
              <a:t>Biofix</a:t>
            </a:r>
            <a:r>
              <a:rPr lang="nl-NL" sz="2400" dirty="0"/>
              <a:t> </a:t>
            </a:r>
            <a:r>
              <a:rPr lang="nl-NL" sz="2400" dirty="0" err="1"/>
              <a:t>systeen</a:t>
            </a:r>
            <a:r>
              <a:rPr lang="nl-NL" sz="2400" dirty="0"/>
              <a:t> (115 gr voer per minuut)</a:t>
            </a:r>
          </a:p>
          <a:p>
            <a:r>
              <a:rPr lang="nl-NL" sz="2400" dirty="0"/>
              <a:t>Vloer onder trog telt mee voor vloer opp. indien hoger dan 20 cm </a:t>
            </a:r>
          </a:p>
          <a:p>
            <a:endParaRPr lang="nl-NL" sz="2400" dirty="0"/>
          </a:p>
          <a:p>
            <a:endParaRPr lang="nl-NL" sz="2400" dirty="0"/>
          </a:p>
        </p:txBody>
      </p:sp>
      <p:pic>
        <p:nvPicPr>
          <p:cNvPr id="27650" name="Picture 2" descr="Afbeeldingsresultaat voor voerligboxen met uitlo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344" y="2276872"/>
            <a:ext cx="7225971" cy="4063685"/>
          </a:xfrm>
          <a:prstGeom prst="rect">
            <a:avLst/>
          </a:prstGeom>
          <a:noFill/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B594696-BEE6-03DB-8A9B-14DD1B3D8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6" y="2249580"/>
            <a:ext cx="5664430" cy="409097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11424" y="476672"/>
            <a:ext cx="6635080" cy="5729556"/>
          </a:xfrm>
        </p:spPr>
        <p:txBody>
          <a:bodyPr/>
          <a:lstStyle/>
          <a:p>
            <a:pPr marL="0" indent="0">
              <a:buNone/>
            </a:pPr>
            <a:r>
              <a:rPr lang="nl-NL" sz="2400" dirty="0"/>
              <a:t>Voerstation</a:t>
            </a:r>
          </a:p>
          <a:p>
            <a:r>
              <a:rPr lang="nl-NL" sz="2400" dirty="0">
                <a:sym typeface="Wingdings" panose="05000000000000000000" pitchFamily="2" charset="2"/>
              </a:rPr>
              <a:t>niet alle dieren kunnen tegelijk eten</a:t>
            </a:r>
          </a:p>
          <a:p>
            <a:r>
              <a:rPr lang="nl-NL" sz="2400" dirty="0">
                <a:sym typeface="Wingdings" panose="05000000000000000000" pitchFamily="2" charset="2"/>
              </a:rPr>
              <a:t>Mogelijkheid tot separatieruimte</a:t>
            </a:r>
          </a:p>
          <a:p>
            <a:r>
              <a:rPr lang="nl-NL" sz="2400" dirty="0">
                <a:sym typeface="Wingdings" panose="05000000000000000000" pitchFamily="2" charset="2"/>
              </a:rPr>
              <a:t>Controle op verwerpen lastig</a:t>
            </a:r>
          </a:p>
          <a:p>
            <a:endParaRPr lang="nl-NL" sz="2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11424" y="476672"/>
            <a:ext cx="6635080" cy="5729556"/>
          </a:xfrm>
        </p:spPr>
        <p:txBody>
          <a:bodyPr/>
          <a:lstStyle/>
          <a:p>
            <a:pPr marL="0" indent="0">
              <a:buNone/>
            </a:pPr>
            <a:r>
              <a:rPr lang="nl-NL" sz="2400" dirty="0"/>
              <a:t>Voerstations </a:t>
            </a:r>
            <a:r>
              <a:rPr lang="nl-NL" sz="2400" dirty="0" err="1"/>
              <a:t>betonnenvloer</a:t>
            </a:r>
            <a:endParaRPr lang="nl-NL" sz="2400" dirty="0"/>
          </a:p>
        </p:txBody>
      </p:sp>
      <p:pic>
        <p:nvPicPr>
          <p:cNvPr id="2050" name="Picture 2" descr="Afbeeldingsresultaat voor nedap voerstati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5480" y="1052607"/>
            <a:ext cx="7511952" cy="56339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4572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3392" y="404664"/>
            <a:ext cx="6635080" cy="5649491"/>
          </a:xfrm>
        </p:spPr>
        <p:txBody>
          <a:bodyPr/>
          <a:lstStyle/>
          <a:p>
            <a:pPr marL="0" indent="0">
              <a:buNone/>
            </a:pPr>
            <a:r>
              <a:rPr lang="nl-NL" sz="2400" dirty="0"/>
              <a:t>Voerstations in stro</a:t>
            </a:r>
          </a:p>
        </p:txBody>
      </p:sp>
      <p:pic>
        <p:nvPicPr>
          <p:cNvPr id="1026" name="Picture 2" descr="http://cdn2.penpagro.nl/uploads/PhotoAlbum/2/zeugenvoerst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755" y="980728"/>
            <a:ext cx="7104789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3392" y="404664"/>
            <a:ext cx="6635080" cy="5649491"/>
          </a:xfrm>
        </p:spPr>
        <p:txBody>
          <a:bodyPr/>
          <a:lstStyle/>
          <a:p>
            <a:pPr marL="0" indent="0">
              <a:buNone/>
            </a:pPr>
            <a:r>
              <a:rPr lang="nl-NL" sz="2400" dirty="0"/>
              <a:t>Wennen aan huisvestingsysteem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r>
              <a:rPr lang="nl-NL" sz="2400" dirty="0"/>
              <a:t>Voerstation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84BA58F-CDF2-F28D-9CD9-2A7C054E3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1740089"/>
            <a:ext cx="7411583" cy="474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51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1474" y="1169641"/>
            <a:ext cx="11449050" cy="4419599"/>
          </a:xfrm>
        </p:spPr>
        <p:txBody>
          <a:bodyPr/>
          <a:lstStyle/>
          <a:p>
            <a:r>
              <a:rPr lang="nl-NL" dirty="0"/>
              <a:t>Waarom wel of geen gebruik stro? Noem voor- en nadelen.</a:t>
            </a:r>
          </a:p>
        </p:txBody>
      </p:sp>
      <p:pic>
        <p:nvPicPr>
          <p:cNvPr id="10242" name="Picture 2" descr="Afbeeldingsresultaat voor st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384" y="1853506"/>
            <a:ext cx="7182095" cy="4608512"/>
          </a:xfrm>
          <a:prstGeom prst="rect">
            <a:avLst/>
          </a:prstGeom>
          <a:noFill/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2933585-4788-515A-40C4-CAB944660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73" y="1154233"/>
            <a:ext cx="11453853" cy="45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60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 err="1"/>
              <a:t>Mycotoxine</a:t>
            </a: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1474" y="1169641"/>
            <a:ext cx="11449050" cy="4419599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2933585-4788-515A-40C4-CAB944660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242624"/>
            <a:ext cx="11453853" cy="45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91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Anders kijken naar huisvesting zeugenbedrijf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9BF99002-2EAB-4B45-7312-238787A4F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hlinkClick r:id="rId2"/>
            <a:extLst>
              <a:ext uri="{FF2B5EF4-FFF2-40B4-BE49-F238E27FC236}">
                <a16:creationId xmlns:a16="http://schemas.microsoft.com/office/drawing/2014/main" id="{EE33381E-8720-CDCA-3CD8-C918CACBB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3" y="1557132"/>
            <a:ext cx="8999139" cy="500400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Keuze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44747" y="1124744"/>
            <a:ext cx="11449050" cy="4419599"/>
          </a:xfrm>
        </p:spPr>
        <p:txBody>
          <a:bodyPr/>
          <a:lstStyle/>
          <a:p>
            <a:r>
              <a:rPr lang="nl-NL" dirty="0"/>
              <a:t>Welk systeem zou jij kiezen? En waarom? Gebruik je handboek.</a:t>
            </a:r>
          </a:p>
        </p:txBody>
      </p:sp>
      <p:pic>
        <p:nvPicPr>
          <p:cNvPr id="4" name="Picture 2" descr="Afbeeldingsresultaat voor biofix systee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32" y="1700807"/>
            <a:ext cx="2666300" cy="1773089"/>
          </a:xfrm>
          <a:prstGeom prst="rect">
            <a:avLst/>
          </a:prstGeom>
          <a:noFill/>
        </p:spPr>
      </p:pic>
      <p:pic>
        <p:nvPicPr>
          <p:cNvPr id="5" name="Picture 2" descr="http://cdn2.penpagro.nl/uploads/PhotoAlbum/2/zeugenvoerst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5720" y="1702461"/>
            <a:ext cx="2703080" cy="2027310"/>
          </a:xfrm>
          <a:prstGeom prst="rect">
            <a:avLst/>
          </a:prstGeom>
          <a:noFill/>
        </p:spPr>
      </p:pic>
      <p:pic>
        <p:nvPicPr>
          <p:cNvPr id="6" name="Picture 2" descr="Afbeeldingsresultaat voor nedap voerstation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0096" y="1615242"/>
            <a:ext cx="3029755" cy="2272317"/>
          </a:xfrm>
          <a:prstGeom prst="rect">
            <a:avLst/>
          </a:prstGeom>
          <a:noFill/>
        </p:spPr>
      </p:pic>
      <p:pic>
        <p:nvPicPr>
          <p:cNvPr id="7" name="Picture 2" descr="Afbeeldingsresultaat voor voerligboxen met uitloo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1424" y="4061205"/>
            <a:ext cx="3597134" cy="2022928"/>
          </a:xfrm>
          <a:prstGeom prst="rect">
            <a:avLst/>
          </a:prstGeom>
          <a:noFill/>
        </p:spPr>
      </p:pic>
      <p:pic>
        <p:nvPicPr>
          <p:cNvPr id="8" name="Picture 2" descr="Afbeeldingsresultaat voor voerligboxen met uitloo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19936" y="4351606"/>
            <a:ext cx="3338573" cy="22723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927648" y="647344"/>
            <a:ext cx="4032448" cy="576063"/>
          </a:xfrm>
        </p:spPr>
        <p:txBody>
          <a:bodyPr/>
          <a:lstStyle/>
          <a:p>
            <a:r>
              <a:rPr lang="nl-NL" b="1" dirty="0"/>
              <a:t>huisvestingssystemen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 descr="http://www.betervarken.nl/wp-content/uploads/2014/12/dracht6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1340768"/>
            <a:ext cx="8405358" cy="460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7697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Vleesvarkens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1474" y="1219200"/>
            <a:ext cx="11449050" cy="4419599"/>
          </a:xfrm>
        </p:spPr>
        <p:txBody>
          <a:bodyPr/>
          <a:lstStyle/>
          <a:p>
            <a:r>
              <a:rPr lang="nl-NL" dirty="0"/>
              <a:t>Groepen van 12 tot 15 varkens</a:t>
            </a:r>
          </a:p>
          <a:p>
            <a:r>
              <a:rPr lang="nl-NL" dirty="0"/>
              <a:t>Effectief leefoppervlak 1,0 </a:t>
            </a:r>
            <a:r>
              <a:rPr lang="nl-NL" dirty="0" err="1"/>
              <a:t>m²</a:t>
            </a:r>
            <a:r>
              <a:rPr lang="nl-NL" dirty="0"/>
              <a:t> (40% dichte vloer)</a:t>
            </a:r>
          </a:p>
          <a:p>
            <a:r>
              <a:rPr lang="nl-NL" dirty="0"/>
              <a:t>Onbeperkt voer en water</a:t>
            </a:r>
          </a:p>
          <a:p>
            <a:endParaRPr lang="nl-NL" dirty="0"/>
          </a:p>
        </p:txBody>
      </p:sp>
      <p:pic>
        <p:nvPicPr>
          <p:cNvPr id="3074" name="Picture 2" descr="Afbeeldingsresultaat voor vleesvarke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1464" y="2406080"/>
            <a:ext cx="5940661" cy="3960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27448" y="404664"/>
            <a:ext cx="6635080" cy="5721499"/>
          </a:xfrm>
        </p:spPr>
        <p:txBody>
          <a:bodyPr/>
          <a:lstStyle/>
          <a:p>
            <a:pPr marL="0" indent="0">
              <a:buNone/>
            </a:pPr>
            <a:r>
              <a:rPr lang="nl-NL" sz="2400" dirty="0"/>
              <a:t>Indeling vloer:</a:t>
            </a:r>
          </a:p>
          <a:p>
            <a:pPr>
              <a:buFont typeface="Wingdings" pitchFamily="2" charset="2"/>
              <a:buChar char="Ø"/>
            </a:pPr>
            <a:r>
              <a:rPr lang="nl-NL" sz="2400" dirty="0"/>
              <a:t>Smal roostergedeelte</a:t>
            </a:r>
          </a:p>
          <a:p>
            <a:pPr>
              <a:buFont typeface="Wingdings" pitchFamily="2" charset="2"/>
              <a:buChar char="Ø"/>
            </a:pPr>
            <a:r>
              <a:rPr lang="nl-NL" sz="2400" dirty="0"/>
              <a:t>Bolle vloer (afschot 7%)</a:t>
            </a:r>
          </a:p>
          <a:p>
            <a:pPr>
              <a:buFont typeface="Wingdings" pitchFamily="2" charset="2"/>
              <a:buChar char="Ø"/>
            </a:pPr>
            <a:r>
              <a:rPr lang="nl-NL" sz="2400" dirty="0"/>
              <a:t>Breed roostergedeelte (mestgedeelte)</a:t>
            </a:r>
          </a:p>
          <a:p>
            <a:pPr>
              <a:buNone/>
            </a:pPr>
            <a:endParaRPr lang="nl-NL" dirty="0"/>
          </a:p>
        </p:txBody>
      </p:sp>
      <p:pic>
        <p:nvPicPr>
          <p:cNvPr id="2050" name="Picture 2" descr="Afbeeldingsresultaat voor vleesvarke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544" y="2276872"/>
            <a:ext cx="7416824" cy="39418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11424" y="332656"/>
            <a:ext cx="6635080" cy="5721499"/>
          </a:xfrm>
        </p:spPr>
        <p:txBody>
          <a:bodyPr/>
          <a:lstStyle/>
          <a:p>
            <a:pPr marL="0" indent="0">
              <a:buNone/>
            </a:pPr>
            <a:r>
              <a:rPr lang="nl-NL" sz="2400" dirty="0"/>
              <a:t>Hokafscheiding</a:t>
            </a:r>
          </a:p>
          <a:p>
            <a:pPr>
              <a:buFont typeface="Wingdings" pitchFamily="2" charset="2"/>
              <a:buChar char="Ø"/>
            </a:pPr>
            <a:r>
              <a:rPr lang="nl-NL" sz="2400" dirty="0"/>
              <a:t>1 meter hoog waarvan 0,80 meter dicht</a:t>
            </a:r>
          </a:p>
          <a:p>
            <a:pPr>
              <a:buFont typeface="Wingdings" pitchFamily="2" charset="2"/>
              <a:buChar char="Ø"/>
            </a:pPr>
            <a:r>
              <a:rPr lang="nl-NL" sz="2400" dirty="0"/>
              <a:t>Open hekwerk boven mestkanaal. Onderste en bovenste gedeelte 0,50 meter dicht. Om de twee hokken gehele afscheiding dicht.</a:t>
            </a:r>
          </a:p>
          <a:p>
            <a:r>
              <a:rPr lang="nl-NL" sz="2400" dirty="0">
                <a:hlinkClick r:id="rId2"/>
              </a:rPr>
              <a:t>Plateau</a:t>
            </a:r>
            <a:endParaRPr lang="nl-NL" sz="2400" dirty="0"/>
          </a:p>
        </p:txBody>
      </p:sp>
      <p:pic>
        <p:nvPicPr>
          <p:cNvPr id="1028" name="Picture 4" descr="Afbeeldingsresultaat voor vleesvarkens hokafscheid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16" y="3193405"/>
            <a:ext cx="4442583" cy="33319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11424" y="332656"/>
            <a:ext cx="6635080" cy="5721499"/>
          </a:xfrm>
        </p:spPr>
        <p:txBody>
          <a:bodyPr/>
          <a:lstStyle/>
          <a:p>
            <a:pPr marL="0" indent="0">
              <a:buNone/>
            </a:pPr>
            <a:r>
              <a:rPr lang="nl-NL" sz="2400" dirty="0"/>
              <a:t>Plateau stal</a:t>
            </a:r>
          </a:p>
          <a:p>
            <a:pPr marL="0" indent="0">
              <a:buNone/>
            </a:pPr>
            <a:endParaRPr lang="nl-NL" sz="2400" dirty="0"/>
          </a:p>
          <a:p>
            <a:r>
              <a:rPr lang="nl-NL" sz="2400" dirty="0">
                <a:hlinkClick r:id="rId2"/>
              </a:rPr>
              <a:t>Plateau</a:t>
            </a:r>
            <a:endParaRPr lang="nl-NL" sz="24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92733E2-EBFC-B581-6FE2-D78900523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656" y="185127"/>
            <a:ext cx="6992015" cy="634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850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Opfokzeugen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FF7F04E-7BFA-D5A4-6F0F-4582ABD36D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336" y="2960737"/>
            <a:ext cx="11627521" cy="3600400"/>
          </a:xfrm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26ED886C-B253-995B-16D1-1895A918DD2E}"/>
              </a:ext>
            </a:extLst>
          </p:cNvPr>
          <p:cNvSpPr txBox="1">
            <a:spLocks/>
          </p:cNvSpPr>
          <p:nvPr/>
        </p:nvSpPr>
        <p:spPr>
          <a:xfrm>
            <a:off x="297807" y="1219200"/>
            <a:ext cx="11449050" cy="44195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Voldoende ruimte</a:t>
            </a:r>
          </a:p>
          <a:p>
            <a:r>
              <a:rPr lang="nl-NL" dirty="0"/>
              <a:t>Betonrooster i.v.m. ontwikkeling sterk beenwerk </a:t>
            </a:r>
          </a:p>
          <a:p>
            <a:r>
              <a:rPr lang="nl-NL" dirty="0"/>
              <a:t>40% dichte hellende vloer (liever geen bolle vloer i.v.m. ontwikkeling beenstand en gelijkmatig afslijten hoeven</a:t>
            </a:r>
          </a:p>
          <a:p>
            <a:r>
              <a:rPr lang="nl-NL" dirty="0"/>
              <a:t>Vloer moet voldoende ruw zijn voor gelijkmatig afslijten klauwen en grip, maar niet te ruw </a:t>
            </a:r>
          </a:p>
          <a:p>
            <a:endParaRPr lang="nl-NL" dirty="0"/>
          </a:p>
          <a:p>
            <a:pPr marL="514350" indent="-514350">
              <a:buFont typeface="+mj-lt"/>
              <a:buAutoNum type="arabicPeriod"/>
            </a:pPr>
            <a:endParaRPr lang="nl-NL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 n.a.v. presentatie: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dirty="0"/>
              <a:t>Wat is de ideale omvang van een groep bij gespeende biggen?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Wat zijn de mogelijkheden tot verwarming van het biggennest?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Noem vijf voersystemen bij dragende zeugen?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Welke twee hokopstellingen zijn mogelijk bij kraamzeugen?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Uit welke drie delen bestaat de vloer bij de vleesvarkens?</a:t>
            </a:r>
          </a:p>
          <a:p>
            <a:pPr marL="514350" indent="-514350">
              <a:buFont typeface="+mj-lt"/>
              <a:buAutoNum type="arabicPeriod"/>
            </a:pPr>
            <a:endParaRPr lang="nl-NL" dirty="0"/>
          </a:p>
          <a:p>
            <a:pPr marL="514350" indent="-514350">
              <a:buFont typeface="+mj-lt"/>
              <a:buAutoNum type="arabicPeriod"/>
            </a:pPr>
            <a:endParaRPr lang="nl-NL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400" dirty="0"/>
              <a:t>Aan het einde van de les kennen jullie de mogelijkheden met betrekking tot het huisvesten van:</a:t>
            </a:r>
          </a:p>
          <a:p>
            <a:pPr marL="0" indent="0">
              <a:buNone/>
            </a:pPr>
            <a:endParaRPr lang="nl-NL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nl-NL" sz="2400" dirty="0"/>
              <a:t>Kraamzeugen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2400" dirty="0"/>
              <a:t>Guste zeugen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2400" dirty="0"/>
              <a:t>Dragende zeugen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2400" dirty="0"/>
              <a:t>Gespeende biggen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2400" dirty="0"/>
              <a:t>Vleesvarkens</a:t>
            </a:r>
          </a:p>
        </p:txBody>
      </p:sp>
    </p:spTree>
    <p:extLst>
      <p:ext uri="{BB962C8B-B14F-4D97-AF65-F5344CB8AC3E}">
        <p14:creationId xmlns:p14="http://schemas.microsoft.com/office/powerpoint/2010/main" val="193902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Kraamafdeling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9376" y="1147192"/>
            <a:ext cx="11449050" cy="4419599"/>
          </a:xfrm>
        </p:spPr>
        <p:txBody>
          <a:bodyPr/>
          <a:lstStyle/>
          <a:p>
            <a:r>
              <a:rPr lang="nl-NL" sz="2800" dirty="0"/>
              <a:t>Individueel gehuisvest</a:t>
            </a:r>
          </a:p>
          <a:p>
            <a:r>
              <a:rPr lang="nl-NL" sz="2800" dirty="0"/>
              <a:t>Zeug gefixeerd in een box of vrijloop kraamhok</a:t>
            </a:r>
          </a:p>
          <a:p>
            <a:r>
              <a:rPr lang="nl-NL" sz="2800" dirty="0"/>
              <a:t>Aankomst: week voor werpen</a:t>
            </a:r>
          </a:p>
          <a:p>
            <a:r>
              <a:rPr lang="nl-NL" sz="2800" dirty="0"/>
              <a:t>Vertrek: na 25 dagen (32 dagen?)</a:t>
            </a:r>
          </a:p>
        </p:txBody>
      </p:sp>
      <p:sp>
        <p:nvSpPr>
          <p:cNvPr id="4" name="AutoShape 4" descr="Het zwaartepunt van de beugels bevindt zich aan de voorzijde. Het kost daardoor nauwelijks moeite de boxen omhoog te klappen."/>
          <p:cNvSpPr>
            <a:spLocks noChangeAspect="1" noChangeArrowheads="1"/>
          </p:cNvSpPr>
          <p:nvPr/>
        </p:nvSpPr>
        <p:spPr bwMode="auto">
          <a:xfrm>
            <a:off x="1527175" y="6566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AutoShape 6" descr="Het zwaartepunt van de beugels bevindt zich aan de voorzijde. Het kost daardoor nauwelijks moeite de boxen omhoog te klappen.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084" name="Picture 12" descr="Afbeeldingsresultaat voor kraamopfokh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3178312"/>
            <a:ext cx="4243969" cy="282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Afbeeldingsresultaat voor gespeende bigg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5491" y="3124387"/>
            <a:ext cx="3838861" cy="2881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6986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4244" y="332656"/>
            <a:ext cx="6635080" cy="5793507"/>
          </a:xfrm>
        </p:spPr>
        <p:txBody>
          <a:bodyPr/>
          <a:lstStyle/>
          <a:p>
            <a:pPr marL="0" indent="0">
              <a:buNone/>
            </a:pPr>
            <a:r>
              <a:rPr lang="nl-NL" sz="2800" b="1" dirty="0"/>
              <a:t>Afmetingen</a:t>
            </a:r>
          </a:p>
          <a:p>
            <a:pPr marL="0" indent="0">
              <a:buNone/>
            </a:pPr>
            <a:endParaRPr lang="nl-NL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nl-NL" sz="2800" dirty="0"/>
              <a:t>Linker en rechterzijde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2800" dirty="0"/>
              <a:t>Controlegang(0,8 meter)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2800" dirty="0"/>
              <a:t>Hokken(2 meter bij 2,5 meter)</a:t>
            </a:r>
          </a:p>
          <a:p>
            <a:endParaRPr lang="nl-NL" dirty="0"/>
          </a:p>
        </p:txBody>
      </p:sp>
      <p:pic>
        <p:nvPicPr>
          <p:cNvPr id="4" name="Picture 2" descr="Afbeeldingsresultaat voor varkenshouderij kraamafdeling zeu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2348880"/>
            <a:ext cx="648072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86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11424" y="332656"/>
            <a:ext cx="9433048" cy="5721499"/>
          </a:xfrm>
        </p:spPr>
        <p:txBody>
          <a:bodyPr/>
          <a:lstStyle/>
          <a:p>
            <a:pPr marL="0" indent="0">
              <a:buNone/>
            </a:pPr>
            <a:r>
              <a:rPr lang="nl-NL" sz="2800" dirty="0"/>
              <a:t>Opstellingen:</a:t>
            </a:r>
          </a:p>
          <a:p>
            <a:pPr marL="0" indent="0">
              <a:buNone/>
            </a:pPr>
            <a:endParaRPr lang="nl-NL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nl-NL" sz="2800" dirty="0"/>
              <a:t>Lengte (schuin of recht)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800" dirty="0"/>
              <a:t>Nadeel; diepe afdelingen, relatief veel gangpad)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800" dirty="0"/>
              <a:t>Voordeel; veel zicht op geboorteproces/ voerbak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2800" dirty="0"/>
              <a:t>Dwars (kop naar de muur/ kop naar de voerbak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800" dirty="0"/>
              <a:t>Nadeel; geen zicht op geboorteproces of voertrog</a:t>
            </a:r>
          </a:p>
          <a:p>
            <a:endParaRPr lang="nl-NL" dirty="0"/>
          </a:p>
        </p:txBody>
      </p:sp>
      <p:pic>
        <p:nvPicPr>
          <p:cNvPr id="4" name="Picture 2" descr="Afbeeldingsresultaat voor kraamafdeling varke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070" y="3586478"/>
            <a:ext cx="4840299" cy="325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fbeeldingsresultaat voor varkenshouderij kraamafdeling zeu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3586478"/>
            <a:ext cx="4888702" cy="325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3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95400" y="332656"/>
            <a:ext cx="9937104" cy="5793507"/>
          </a:xfrm>
        </p:spPr>
        <p:txBody>
          <a:bodyPr/>
          <a:lstStyle/>
          <a:p>
            <a:pPr marL="0" indent="0">
              <a:buNone/>
            </a:pPr>
            <a:r>
              <a:rPr lang="nl-NL" sz="2400" b="1" dirty="0"/>
              <a:t>Hygiëne</a:t>
            </a:r>
          </a:p>
          <a:p>
            <a:pPr>
              <a:buFont typeface="Wingdings" pitchFamily="2" charset="2"/>
              <a:buChar char="§"/>
            </a:pPr>
            <a:r>
              <a:rPr lang="nl-NL" sz="2400" dirty="0"/>
              <a:t>Volledig rooster: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400" dirty="0"/>
              <a:t>Metaal (gietijzer voor de zeug voor afkoeling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400" dirty="0"/>
              <a:t>Kunststof (warmer en zachter voor de biggen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400" dirty="0"/>
              <a:t>Beton (komt bijna niet meer voor, bij </a:t>
            </a:r>
            <a:r>
              <a:rPr lang="nl-NL" sz="2400" dirty="0" err="1"/>
              <a:t>groffe</a:t>
            </a:r>
            <a:r>
              <a:rPr lang="nl-NL" sz="2400" dirty="0"/>
              <a:t> beton kan op wondjes bij de biggen </a:t>
            </a:r>
            <a:r>
              <a:rPr lang="nl-NL" sz="2400" dirty="0">
                <a:sym typeface="Wingdings" panose="05000000000000000000" pitchFamily="2" charset="2"/>
              </a:rPr>
              <a:t> streptokokken)</a:t>
            </a:r>
            <a:endParaRPr lang="nl-NL" sz="2400" dirty="0"/>
          </a:p>
          <a:p>
            <a:endParaRPr lang="nl-NL" dirty="0"/>
          </a:p>
        </p:txBody>
      </p:sp>
      <p:pic>
        <p:nvPicPr>
          <p:cNvPr id="2050" name="Picture 2" descr="Gerelateerde afbeeld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2780928"/>
            <a:ext cx="5544616" cy="369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017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3392" y="476672"/>
            <a:ext cx="6635080" cy="5577483"/>
          </a:xfrm>
        </p:spPr>
        <p:txBody>
          <a:bodyPr/>
          <a:lstStyle/>
          <a:p>
            <a:pPr marL="0" indent="0">
              <a:buNone/>
            </a:pPr>
            <a:r>
              <a:rPr lang="nl-NL" sz="2400" b="1" dirty="0"/>
              <a:t>Het biggennest: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2400" dirty="0"/>
              <a:t>Gewenste temperatuur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400" dirty="0"/>
              <a:t>Dag1 t/m dag 7 +/- 32 - 35°C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2400" dirty="0"/>
              <a:t>Vloerverwarming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2400" dirty="0"/>
              <a:t>Biggenlamp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2400" dirty="0"/>
              <a:t>Onderkom</a:t>
            </a:r>
          </a:p>
        </p:txBody>
      </p:sp>
      <p:pic>
        <p:nvPicPr>
          <p:cNvPr id="5122" name="Picture 2" descr="Afbeeldingsresultaat voor biggenne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2844255"/>
            <a:ext cx="7417472" cy="32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A6E9B32-1A91-2B97-CDEC-096955D21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6" y="476672"/>
            <a:ext cx="5151152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6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Yuverta">
  <a:themeElements>
    <a:clrScheme name="Yuverta">
      <a:dk1>
        <a:srgbClr val="000644"/>
      </a:dk1>
      <a:lt1>
        <a:sysClr val="window" lastClr="FFFFFF"/>
      </a:lt1>
      <a:dk2>
        <a:srgbClr val="000644"/>
      </a:dk2>
      <a:lt2>
        <a:srgbClr val="FFFFFF"/>
      </a:lt2>
      <a:accent1>
        <a:srgbClr val="A7FF00"/>
      </a:accent1>
      <a:accent2>
        <a:srgbClr val="000644"/>
      </a:accent2>
      <a:accent3>
        <a:srgbClr val="B1B8B8"/>
      </a:accent3>
      <a:accent4>
        <a:srgbClr val="B8A1FF"/>
      </a:accent4>
      <a:accent5>
        <a:srgbClr val="FF2F00"/>
      </a:accent5>
      <a:accent6>
        <a:srgbClr val="7CCBFF"/>
      </a:accent6>
      <a:hlink>
        <a:srgbClr val="B1B8B8"/>
      </a:hlink>
      <a:folHlink>
        <a:srgbClr val="B1B8B8"/>
      </a:folHlink>
    </a:clrScheme>
    <a:fontScheme name="Yuvert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uverta_Powerpoint_Template" id="{536992D5-B9D7-4AB1-935B-361B07F8998E}" vid="{BCBB0569-140A-4F9C-AA1F-62BAC01FF10F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Yuverta</Template>
  <TotalTime>3485</TotalTime>
  <Words>700</Words>
  <Application>Microsoft Office PowerPoint</Application>
  <PresentationFormat>Breedbeeld</PresentationFormat>
  <Paragraphs>142</Paragraphs>
  <Slides>35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35</vt:i4>
      </vt:variant>
    </vt:vector>
  </HeadingPairs>
  <TitlesOfParts>
    <vt:vector size="40" baseType="lpstr">
      <vt:lpstr>Arial</vt:lpstr>
      <vt:lpstr>Arial Black</vt:lpstr>
      <vt:lpstr>Calibri</vt:lpstr>
      <vt:lpstr>Wingdings</vt:lpstr>
      <vt:lpstr>Yuverta</vt:lpstr>
      <vt:lpstr>Huisvesting varkens</vt:lpstr>
      <vt:lpstr>Eerste les</vt:lpstr>
      <vt:lpstr>huisvestingssystemen</vt:lpstr>
      <vt:lpstr>Doel</vt:lpstr>
      <vt:lpstr>Kraamafdeling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Opdracht</vt:lpstr>
      <vt:lpstr>Guste zeugen</vt:lpstr>
      <vt:lpstr>PowerPoint-presentatie</vt:lpstr>
      <vt:lpstr>Gespeende biggenafdeling</vt:lpstr>
      <vt:lpstr>Gespeende biggenafdeling</vt:lpstr>
      <vt:lpstr>PowerPoint-presentatie</vt:lpstr>
      <vt:lpstr>Dragende zeugenafdeling</vt:lpstr>
      <vt:lpstr>Dragende zeugenafdeling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Opdracht</vt:lpstr>
      <vt:lpstr>Mycotoxine</vt:lpstr>
      <vt:lpstr>Anders kijken naar huisvesting zeugenbedrijf</vt:lpstr>
      <vt:lpstr>Keuze</vt:lpstr>
      <vt:lpstr>Vleesvarkens</vt:lpstr>
      <vt:lpstr>PowerPoint-presentatie</vt:lpstr>
      <vt:lpstr>PowerPoint-presentatie</vt:lpstr>
      <vt:lpstr>PowerPoint-presentatie</vt:lpstr>
      <vt:lpstr>Opfokzeugen  </vt:lpstr>
      <vt:lpstr>Vragen n.a.v. presentatie: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Miriam Oostdijk</dc:creator>
  <cp:lastModifiedBy>Herman Peeters</cp:lastModifiedBy>
  <cp:revision>181</cp:revision>
  <cp:lastPrinted>2015-09-22T15:03:39Z</cp:lastPrinted>
  <dcterms:created xsi:type="dcterms:W3CDTF">2013-11-15T15:05:42Z</dcterms:created>
  <dcterms:modified xsi:type="dcterms:W3CDTF">2023-10-30T15:39:50Z</dcterms:modified>
</cp:coreProperties>
</file>